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35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67435-45A3-8185-1D2C-4F2E3BE1E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A6C682-5A7C-6F14-CC4E-EDFD97127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C2891-4D50-D018-F5F6-53622EBF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5CB7C-A961-3993-5423-5EACC935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56A2C-FBFC-9B45-FD46-D8818AC5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89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CDC2A-5035-F609-C851-DE0FF578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2CF6FB-8F06-C322-DDF0-057FD3F9F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3E0D3-67AA-8F5E-23E7-080599F2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A9E8D-0976-EE15-190D-C9F1ED2D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9DD407-25A6-9A30-2B07-C0C537DF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200887-640E-2B0D-4514-445C5548A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2F6165-45C6-E4CD-69FF-65264B0F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56452C-E40D-167F-7A42-77EB7CEF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2DC63-B6D5-BF6F-15A9-E1BF1C39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12B09-91BF-C6C2-49FD-7FA07005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5284A-AA19-6CCD-9EB3-59C8104B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4222B9-C246-45B7-4AC0-1AADD18E4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328DA0-6628-A508-DE1B-173351B4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7F859-F03D-15BF-F66A-33075CDD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E00DF-F12C-B5FE-2B31-D3903C0A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10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A62AB-454E-8E89-6DDE-C9342C6E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67FED7-28B8-38BD-C265-DBDF4498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E09A53-109E-9A97-1A1F-44CB086C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03E66-A0F0-7D5A-D00B-E5500482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6B923-4D5A-61E1-8A9F-695BDA8E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7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CE1DC-CB06-2F33-04FC-3998E40B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6C7C2-D6EB-19B3-E57B-387B2A6E1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8430DB-C1BD-69F8-3130-1E161E3AC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991DA4-AC2F-370D-76C8-FEA6F999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F5069E-FD10-2A89-69FF-EF6C36F8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1DA746-5337-A11F-742C-DFA35EF0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89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089EB-BC16-EAC2-8281-213B3D67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D16F23-4A84-47FF-6F92-B2F89FB8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D4FED8-E179-E7C7-ED7C-81F43CB4D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DC375D-BC2E-EA78-6125-1AF61AF93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454D12-619B-6E67-B6D0-68D001E40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B438BE-8A4F-B2BC-F2D7-88F59000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7C9228-A2A7-38C4-64D5-3B57FFA0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CFE7B8-71D3-2CE8-6D40-679BE92B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57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7E6F-CDC6-3660-AA17-83C5D8CD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F4586A-349E-6F82-1FC3-E84271E0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DD6818-0187-1AEF-F100-1ADF2567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516BB4-D864-BA46-F320-70C32D92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61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E74B2D-4AC9-DCB4-3192-900DE16A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AC63D-3E29-3F89-8055-2A77220F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3404E5-9559-88C3-02ED-14D3B309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11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E2680-3BBE-C57B-9A90-0581402A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A9635-45DC-3A46-E4F2-CDCF3FF5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A16E70-13F1-A7FA-1BBB-32BE4D9A0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92C0D1-63A7-D683-2EA9-149ADD16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CD497E-19B3-B1D2-7ABE-1EE0D858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57D10-6A8E-D15D-7A54-A2DC98FD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6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97F3A-FD30-7DF9-81F3-FC2E3224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D73767-82C3-B0AB-13BD-1F9CE60AA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8B839F-941B-CD8A-DDEB-819BD2135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50BCCA-DF17-61F8-C116-6D4E3629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B593-38B0-483A-8859-6DF18E303628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EAA75E-03A9-FBD8-E877-7CBCC813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3350A5-DC17-973F-A97E-F2AB4A82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69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B625DC-776E-134A-C185-702CE40B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3B4853-BFC4-EDAD-185B-23198BD7A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4EE6DD-CFA0-424B-F0F5-22D524334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6B593-38B0-483A-8859-6DF18E303628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5DEAB-9DA5-192F-EDF9-BCB4CF517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3723F-EA6D-1735-11F9-C02371639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1273-0CE7-4335-A280-2331C644B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36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05EE6811-7B2A-FA20-CE2F-08423E8BE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902" y="2722191"/>
            <a:ext cx="2188723" cy="2188723"/>
          </a:xfrm>
          <a:prstGeom prst="rect">
            <a:avLst/>
          </a:prstGeom>
        </p:spPr>
      </p:pic>
      <p:cxnSp>
        <p:nvCxnSpPr>
          <p:cNvPr id="35" name="Verbinder: gekrümmt 34">
            <a:extLst>
              <a:ext uri="{FF2B5EF4-FFF2-40B4-BE49-F238E27FC236}">
                <a16:creationId xmlns:a16="http://schemas.microsoft.com/office/drawing/2014/main" id="{1EE7BB82-3DEE-6510-5CBC-59E4A929AC8B}"/>
              </a:ext>
            </a:extLst>
          </p:cNvPr>
          <p:cNvCxnSpPr>
            <a:cxnSpLocks/>
            <a:stCxn id="4" idx="3"/>
            <a:endCxn id="39" idx="2"/>
          </p:cNvCxnSpPr>
          <p:nvPr/>
        </p:nvCxnSpPr>
        <p:spPr>
          <a:xfrm>
            <a:off x="2840928" y="2360883"/>
            <a:ext cx="966340" cy="139341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5E5D40BB-673F-0618-3C6C-19DB5EB66B67}"/>
              </a:ext>
            </a:extLst>
          </p:cNvPr>
          <p:cNvCxnSpPr>
            <a:cxnSpLocks/>
            <a:stCxn id="32" idx="3"/>
            <a:endCxn id="50" idx="2"/>
          </p:cNvCxnSpPr>
          <p:nvPr/>
        </p:nvCxnSpPr>
        <p:spPr>
          <a:xfrm flipV="1">
            <a:off x="2840928" y="3844298"/>
            <a:ext cx="966340" cy="13934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Datenbank mit einfarbiger Füllung">
            <a:extLst>
              <a:ext uri="{FF2B5EF4-FFF2-40B4-BE49-F238E27FC236}">
                <a16:creationId xmlns:a16="http://schemas.microsoft.com/office/drawing/2014/main" id="{E1387BE6-77CF-5551-D004-592C41907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128" y="1266483"/>
            <a:ext cx="2188800" cy="21888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D9AD318A-76CD-B491-8A67-838B25BFA343}"/>
              </a:ext>
            </a:extLst>
          </p:cNvPr>
          <p:cNvSpPr txBox="1"/>
          <p:nvPr/>
        </p:nvSpPr>
        <p:spPr>
          <a:xfrm>
            <a:off x="520700" y="740442"/>
            <a:ext cx="245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Cell Database</a:t>
            </a:r>
          </a:p>
        </p:txBody>
      </p:sp>
      <p:pic>
        <p:nvPicPr>
          <p:cNvPr id="32" name="Grafik 31" descr="Prüfliste mit einfarbiger Füllung">
            <a:extLst>
              <a:ext uri="{FF2B5EF4-FFF2-40B4-BE49-F238E27FC236}">
                <a16:creationId xmlns:a16="http://schemas.microsoft.com/office/drawing/2014/main" id="{C68B0987-A91E-3BCA-4D1D-6386126A5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128" y="4143314"/>
            <a:ext cx="2188800" cy="2188800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2903000B-2C35-E928-ADEC-35C9B68C75B8}"/>
              </a:ext>
            </a:extLst>
          </p:cNvPr>
          <p:cNvSpPr txBox="1"/>
          <p:nvPr/>
        </p:nvSpPr>
        <p:spPr>
          <a:xfrm>
            <a:off x="520700" y="3620094"/>
            <a:ext cx="245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Requirements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CBA52532-A22C-146B-581C-B6FB29DD6126}"/>
              </a:ext>
            </a:extLst>
          </p:cNvPr>
          <p:cNvGrpSpPr/>
          <p:nvPr/>
        </p:nvGrpSpPr>
        <p:grpSpPr>
          <a:xfrm>
            <a:off x="3807268" y="3574298"/>
            <a:ext cx="360000" cy="450000"/>
            <a:chOff x="4338787" y="3323140"/>
            <a:chExt cx="360000" cy="450000"/>
          </a:xfrm>
          <a:noFill/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621A1DC-903A-77DB-5E91-430EB2D8D9CA}"/>
                </a:ext>
              </a:extLst>
            </p:cNvPr>
            <p:cNvSpPr/>
            <p:nvPr/>
          </p:nvSpPr>
          <p:spPr>
            <a:xfrm>
              <a:off x="4338787" y="3323140"/>
              <a:ext cx="360000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16D5F3F-D610-4FBD-8AFB-E74DBC4E180A}"/>
                </a:ext>
              </a:extLst>
            </p:cNvPr>
            <p:cNvSpPr/>
            <p:nvPr/>
          </p:nvSpPr>
          <p:spPr>
            <a:xfrm>
              <a:off x="4338787" y="3413140"/>
              <a:ext cx="360000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1A9DE585-6D60-AD7B-1B38-40FEF5B5F8DF}"/>
              </a:ext>
            </a:extLst>
          </p:cNvPr>
          <p:cNvGrpSpPr>
            <a:grpSpLocks noChangeAspect="1"/>
          </p:cNvGrpSpPr>
          <p:nvPr/>
        </p:nvGrpSpPr>
        <p:grpSpPr>
          <a:xfrm>
            <a:off x="8739783" y="1627829"/>
            <a:ext cx="2098997" cy="2188723"/>
            <a:chOff x="5914108" y="1721954"/>
            <a:chExt cx="2678402" cy="2792896"/>
          </a:xfrm>
        </p:grpSpPr>
        <p:sp>
          <p:nvSpPr>
            <p:cNvPr id="212" name="Rechteck: abgerundete Ecken 211">
              <a:extLst>
                <a:ext uri="{FF2B5EF4-FFF2-40B4-BE49-F238E27FC236}">
                  <a16:creationId xmlns:a16="http://schemas.microsoft.com/office/drawing/2014/main" id="{ACAE6995-5693-B4B3-043B-B4944E6F21DE}"/>
                </a:ext>
              </a:extLst>
            </p:cNvPr>
            <p:cNvSpPr/>
            <p:nvPr/>
          </p:nvSpPr>
          <p:spPr>
            <a:xfrm>
              <a:off x="5914108" y="1721954"/>
              <a:ext cx="2678402" cy="2792896"/>
            </a:xfrm>
            <a:prstGeom prst="roundRect">
              <a:avLst>
                <a:gd name="adj" fmla="val 789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E03DF3D7-6D83-F3C6-B211-1E40D612F17F}"/>
                </a:ext>
              </a:extLst>
            </p:cNvPr>
            <p:cNvGrpSpPr/>
            <p:nvPr/>
          </p:nvGrpSpPr>
          <p:grpSpPr>
            <a:xfrm>
              <a:off x="6042255" y="1813683"/>
              <a:ext cx="1187219" cy="1838758"/>
              <a:chOff x="6042255" y="1813683"/>
              <a:chExt cx="1187219" cy="1838758"/>
            </a:xfrm>
          </p:grpSpPr>
          <p:sp>
            <p:nvSpPr>
              <p:cNvPr id="101" name="Rechteck: abgerundete Ecken 100">
                <a:extLst>
                  <a:ext uri="{FF2B5EF4-FFF2-40B4-BE49-F238E27FC236}">
                    <a16:creationId xmlns:a16="http://schemas.microsoft.com/office/drawing/2014/main" id="{65E56D64-386D-7AC1-2F56-0B2DDCD25742}"/>
                  </a:ext>
                </a:extLst>
              </p:cNvPr>
              <p:cNvSpPr/>
              <p:nvPr/>
            </p:nvSpPr>
            <p:spPr>
              <a:xfrm>
                <a:off x="6042255" y="1813683"/>
                <a:ext cx="1187219" cy="183875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6" name="Gruppieren 145">
                <a:extLst>
                  <a:ext uri="{FF2B5EF4-FFF2-40B4-BE49-F238E27FC236}">
                    <a16:creationId xmlns:a16="http://schemas.microsoft.com/office/drawing/2014/main" id="{D766D840-CC41-A718-EA1A-CB983E051CA1}"/>
                  </a:ext>
                </a:extLst>
              </p:cNvPr>
              <p:cNvGrpSpPr/>
              <p:nvPr/>
            </p:nvGrpSpPr>
            <p:grpSpPr>
              <a:xfrm>
                <a:off x="6580170" y="2737259"/>
                <a:ext cx="108000" cy="419590"/>
                <a:chOff x="6580170" y="2737259"/>
                <a:chExt cx="108000" cy="419590"/>
              </a:xfrm>
            </p:grpSpPr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91DBD618-5E1D-11D3-AB28-64649D4CFBD5}"/>
                    </a:ext>
                  </a:extLst>
                </p:cNvPr>
                <p:cNvSpPr/>
                <p:nvPr/>
              </p:nvSpPr>
              <p:spPr>
                <a:xfrm>
                  <a:off x="6580170" y="2737259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Ellipse 63">
                  <a:extLst>
                    <a:ext uri="{FF2B5EF4-FFF2-40B4-BE49-F238E27FC236}">
                      <a16:creationId xmlns:a16="http://schemas.microsoft.com/office/drawing/2014/main" id="{CA33BA35-DA3B-51B3-04E3-CAFA19D7FF20}"/>
                    </a:ext>
                  </a:extLst>
                </p:cNvPr>
                <p:cNvSpPr/>
                <p:nvPr/>
              </p:nvSpPr>
              <p:spPr>
                <a:xfrm>
                  <a:off x="6580170" y="2893054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20DCFC3F-2547-F46B-72A6-0ADC1110D1DE}"/>
                    </a:ext>
                  </a:extLst>
                </p:cNvPr>
                <p:cNvSpPr/>
                <p:nvPr/>
              </p:nvSpPr>
              <p:spPr>
                <a:xfrm>
                  <a:off x="6580170" y="3048849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58" name="Grafik 57" descr="Akku mit einfarbiger Füllung">
                <a:extLst>
                  <a:ext uri="{FF2B5EF4-FFF2-40B4-BE49-F238E27FC236}">
                    <a16:creationId xmlns:a16="http://schemas.microsoft.com/office/drawing/2014/main" id="{1105FFD9-D17E-2996-E876-914DE7361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360570" y="1813683"/>
                <a:ext cx="547200" cy="547200"/>
              </a:xfrm>
              <a:prstGeom prst="rect">
                <a:avLst/>
              </a:prstGeom>
            </p:spPr>
          </p:pic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AFE5211-6A64-AF9B-3290-783B27055654}"/>
                  </a:ext>
                </a:extLst>
              </p:cNvPr>
              <p:cNvSpPr/>
              <p:nvPr/>
            </p:nvSpPr>
            <p:spPr>
              <a:xfrm>
                <a:off x="6814853" y="2068017"/>
                <a:ext cx="36000" cy="36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3755D720-71C3-786D-E042-61EC0F9CB065}"/>
                  </a:ext>
                </a:extLst>
              </p:cNvPr>
              <p:cNvSpPr/>
              <p:nvPr/>
            </p:nvSpPr>
            <p:spPr>
              <a:xfrm>
                <a:off x="6394164" y="2068017"/>
                <a:ext cx="36000" cy="36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69" name="Grafik 68" descr="Akku mit einfarbiger Füllung">
                <a:extLst>
                  <a:ext uri="{FF2B5EF4-FFF2-40B4-BE49-F238E27FC236}">
                    <a16:creationId xmlns:a16="http://schemas.microsoft.com/office/drawing/2014/main" id="{56AC0FB7-D797-8336-3517-DBE4CC5E3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360570" y="2244202"/>
                <a:ext cx="547200" cy="547200"/>
              </a:xfrm>
              <a:prstGeom prst="rect">
                <a:avLst/>
              </a:prstGeom>
            </p:spPr>
          </p:pic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EAF837DD-D94D-107C-EDE9-B93C9BDA7D0C}"/>
                  </a:ext>
                </a:extLst>
              </p:cNvPr>
              <p:cNvSpPr/>
              <p:nvPr/>
            </p:nvSpPr>
            <p:spPr>
              <a:xfrm>
                <a:off x="6814853" y="2498536"/>
                <a:ext cx="36000" cy="36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AE26A6E-8B3E-1CB0-E9B1-777DE0DE14F1}"/>
                  </a:ext>
                </a:extLst>
              </p:cNvPr>
              <p:cNvSpPr/>
              <p:nvPr/>
            </p:nvSpPr>
            <p:spPr>
              <a:xfrm>
                <a:off x="6394164" y="2498536"/>
                <a:ext cx="36000" cy="36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73" name="Grafik 72" descr="Akku mit einfarbiger Füllung">
                <a:extLst>
                  <a:ext uri="{FF2B5EF4-FFF2-40B4-BE49-F238E27FC236}">
                    <a16:creationId xmlns:a16="http://schemas.microsoft.com/office/drawing/2014/main" id="{2914B484-2FD2-44BE-3C4A-51CACFD32F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360570" y="3105241"/>
                <a:ext cx="547200" cy="547200"/>
              </a:xfrm>
              <a:prstGeom prst="rect">
                <a:avLst/>
              </a:prstGeom>
            </p:spPr>
          </p:pic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0EE982D6-51F6-1969-5D79-64E8A07E0B44}"/>
                  </a:ext>
                </a:extLst>
              </p:cNvPr>
              <p:cNvSpPr/>
              <p:nvPr/>
            </p:nvSpPr>
            <p:spPr>
              <a:xfrm>
                <a:off x="6814853" y="3359575"/>
                <a:ext cx="36000" cy="36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C153658D-9F46-08A2-AAB4-96AC2472793D}"/>
                  </a:ext>
                </a:extLst>
              </p:cNvPr>
              <p:cNvSpPr/>
              <p:nvPr/>
            </p:nvSpPr>
            <p:spPr>
              <a:xfrm>
                <a:off x="6394164" y="3359575"/>
                <a:ext cx="36000" cy="36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BBD57425-F111-0362-F98E-830A80F9B828}"/>
                  </a:ext>
                </a:extLst>
              </p:cNvPr>
              <p:cNvSpPr/>
              <p:nvPr/>
            </p:nvSpPr>
            <p:spPr>
              <a:xfrm>
                <a:off x="6814853" y="2929055"/>
                <a:ext cx="36000" cy="36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01A3C9E4-BD80-16ED-2796-4A9732F81D90}"/>
                  </a:ext>
                </a:extLst>
              </p:cNvPr>
              <p:cNvSpPr/>
              <p:nvPr/>
            </p:nvSpPr>
            <p:spPr>
              <a:xfrm>
                <a:off x="6394164" y="2929055"/>
                <a:ext cx="36000" cy="36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3" name="Verbinder: gewinkelt 102">
                <a:extLst>
                  <a:ext uri="{FF2B5EF4-FFF2-40B4-BE49-F238E27FC236}">
                    <a16:creationId xmlns:a16="http://schemas.microsoft.com/office/drawing/2014/main" id="{F72DC76E-D070-9FFD-BD73-D034256E6440}"/>
                  </a:ext>
                </a:extLst>
              </p:cNvPr>
              <p:cNvCxnSpPr>
                <a:cxnSpLocks/>
                <a:stCxn id="68" idx="2"/>
                <a:endCxn id="71" idx="2"/>
              </p:cNvCxnSpPr>
              <p:nvPr/>
            </p:nvCxnSpPr>
            <p:spPr>
              <a:xfrm rot="10800000" flipV="1">
                <a:off x="6394164" y="2086016"/>
                <a:ext cx="12700" cy="430519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Verbinder: gewinkelt 105">
                <a:extLst>
                  <a:ext uri="{FF2B5EF4-FFF2-40B4-BE49-F238E27FC236}">
                    <a16:creationId xmlns:a16="http://schemas.microsoft.com/office/drawing/2014/main" id="{67E5AE5E-9D35-EA1B-9F98-90839B84C01B}"/>
                  </a:ext>
                </a:extLst>
              </p:cNvPr>
              <p:cNvCxnSpPr>
                <a:cxnSpLocks/>
                <a:stCxn id="71" idx="2"/>
                <a:endCxn id="89" idx="2"/>
              </p:cNvCxnSpPr>
              <p:nvPr/>
            </p:nvCxnSpPr>
            <p:spPr>
              <a:xfrm rot="10800000" flipV="1">
                <a:off x="6394164" y="2516535"/>
                <a:ext cx="12700" cy="430519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Verbinder: gewinkelt 108">
                <a:extLst>
                  <a:ext uri="{FF2B5EF4-FFF2-40B4-BE49-F238E27FC236}">
                    <a16:creationId xmlns:a16="http://schemas.microsoft.com/office/drawing/2014/main" id="{54D92070-C685-713B-2A61-1078D339675E}"/>
                  </a:ext>
                </a:extLst>
              </p:cNvPr>
              <p:cNvCxnSpPr>
                <a:cxnSpLocks/>
                <a:stCxn id="89" idx="2"/>
                <a:endCxn id="75" idx="2"/>
              </p:cNvCxnSpPr>
              <p:nvPr/>
            </p:nvCxnSpPr>
            <p:spPr>
              <a:xfrm rot="10800000" flipV="1">
                <a:off x="6394164" y="2947055"/>
                <a:ext cx="12700" cy="430520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Verbinder: gewinkelt 111">
                <a:extLst>
                  <a:ext uri="{FF2B5EF4-FFF2-40B4-BE49-F238E27FC236}">
                    <a16:creationId xmlns:a16="http://schemas.microsoft.com/office/drawing/2014/main" id="{163F6C07-53F9-C71C-FAF7-338C393EB91D}"/>
                  </a:ext>
                </a:extLst>
              </p:cNvPr>
              <p:cNvCxnSpPr>
                <a:cxnSpLocks/>
                <a:stCxn id="67" idx="6"/>
                <a:endCxn id="70" idx="6"/>
              </p:cNvCxnSpPr>
              <p:nvPr/>
            </p:nvCxnSpPr>
            <p:spPr>
              <a:xfrm>
                <a:off x="6850853" y="2086017"/>
                <a:ext cx="12700" cy="430519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Verbinder: gewinkelt 114">
                <a:extLst>
                  <a:ext uri="{FF2B5EF4-FFF2-40B4-BE49-F238E27FC236}">
                    <a16:creationId xmlns:a16="http://schemas.microsoft.com/office/drawing/2014/main" id="{B8E3B236-4266-09D7-5406-766BDF9564C0}"/>
                  </a:ext>
                </a:extLst>
              </p:cNvPr>
              <p:cNvCxnSpPr>
                <a:cxnSpLocks/>
                <a:stCxn id="70" idx="6"/>
                <a:endCxn id="88" idx="6"/>
              </p:cNvCxnSpPr>
              <p:nvPr/>
            </p:nvCxnSpPr>
            <p:spPr>
              <a:xfrm>
                <a:off x="6850853" y="2516536"/>
                <a:ext cx="12700" cy="430519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Verbinder: gewinkelt 118">
                <a:extLst>
                  <a:ext uri="{FF2B5EF4-FFF2-40B4-BE49-F238E27FC236}">
                    <a16:creationId xmlns:a16="http://schemas.microsoft.com/office/drawing/2014/main" id="{9849C195-EA0B-05B2-D3A2-D0F43ED09DDF}"/>
                  </a:ext>
                </a:extLst>
              </p:cNvPr>
              <p:cNvCxnSpPr>
                <a:cxnSpLocks/>
                <a:stCxn id="88" idx="6"/>
                <a:endCxn id="74" idx="6"/>
              </p:cNvCxnSpPr>
              <p:nvPr/>
            </p:nvCxnSpPr>
            <p:spPr>
              <a:xfrm>
                <a:off x="6850853" y="2947055"/>
                <a:ext cx="12700" cy="430520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F3C2DDEC-41F4-A2CC-CEF2-64ABCDDA9810}"/>
                </a:ext>
              </a:extLst>
            </p:cNvPr>
            <p:cNvGrpSpPr/>
            <p:nvPr/>
          </p:nvGrpSpPr>
          <p:grpSpPr>
            <a:xfrm>
              <a:off x="6575123" y="3960554"/>
              <a:ext cx="108000" cy="419590"/>
              <a:chOff x="6580170" y="2737259"/>
              <a:chExt cx="108000" cy="419590"/>
            </a:xfrm>
          </p:grpSpPr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781F3117-BBB5-4C13-DCC5-F931F3D29596}"/>
                  </a:ext>
                </a:extLst>
              </p:cNvPr>
              <p:cNvSpPr/>
              <p:nvPr/>
            </p:nvSpPr>
            <p:spPr>
              <a:xfrm>
                <a:off x="6580170" y="273725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323CC9C9-5C05-700D-5FAD-013BD8AE0738}"/>
                  </a:ext>
                </a:extLst>
              </p:cNvPr>
              <p:cNvSpPr/>
              <p:nvPr/>
            </p:nvSpPr>
            <p:spPr>
              <a:xfrm>
                <a:off x="6580170" y="2893054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D4EAECD5-652B-9242-3412-E9565FC6E60D}"/>
                  </a:ext>
                </a:extLst>
              </p:cNvPr>
              <p:cNvSpPr/>
              <p:nvPr/>
            </p:nvSpPr>
            <p:spPr>
              <a:xfrm>
                <a:off x="6580170" y="304884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03" name="Gruppieren 202">
              <a:extLst>
                <a:ext uri="{FF2B5EF4-FFF2-40B4-BE49-F238E27FC236}">
                  <a16:creationId xmlns:a16="http://schemas.microsoft.com/office/drawing/2014/main" id="{7EF02391-8875-80D8-5A4A-D6F8E0554AB8}"/>
                </a:ext>
              </a:extLst>
            </p:cNvPr>
            <p:cNvGrpSpPr/>
            <p:nvPr/>
          </p:nvGrpSpPr>
          <p:grpSpPr>
            <a:xfrm rot="16200000">
              <a:off x="7986916" y="3960555"/>
              <a:ext cx="108000" cy="419590"/>
              <a:chOff x="6580170" y="2737259"/>
              <a:chExt cx="108000" cy="419590"/>
            </a:xfrm>
          </p:grpSpPr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0E1A8BDC-4E77-7A40-B3E6-F1D0C53BCF8F}"/>
                  </a:ext>
                </a:extLst>
              </p:cNvPr>
              <p:cNvSpPr/>
              <p:nvPr/>
            </p:nvSpPr>
            <p:spPr>
              <a:xfrm>
                <a:off x="6580170" y="273725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E6966409-4DD7-CF90-29CD-627FD11D1E8F}"/>
                  </a:ext>
                </a:extLst>
              </p:cNvPr>
              <p:cNvSpPr/>
              <p:nvPr/>
            </p:nvSpPr>
            <p:spPr>
              <a:xfrm>
                <a:off x="6580170" y="2893054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C0305894-1AA0-5A2F-B786-F68440077F64}"/>
                  </a:ext>
                </a:extLst>
              </p:cNvPr>
              <p:cNvSpPr/>
              <p:nvPr/>
            </p:nvSpPr>
            <p:spPr>
              <a:xfrm>
                <a:off x="6580170" y="304884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A52117E1-8779-69F6-6913-2EC99C11DA56}"/>
                </a:ext>
              </a:extLst>
            </p:cNvPr>
            <p:cNvGrpSpPr/>
            <p:nvPr/>
          </p:nvGrpSpPr>
          <p:grpSpPr>
            <a:xfrm rot="16200000">
              <a:off x="7986916" y="2523268"/>
              <a:ext cx="108000" cy="419590"/>
              <a:chOff x="6580170" y="2737259"/>
              <a:chExt cx="108000" cy="419590"/>
            </a:xfrm>
          </p:grpSpPr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D2496E8F-9F18-4615-EA64-25BBA10DEF7E}"/>
                  </a:ext>
                </a:extLst>
              </p:cNvPr>
              <p:cNvSpPr/>
              <p:nvPr/>
            </p:nvSpPr>
            <p:spPr>
              <a:xfrm>
                <a:off x="6580170" y="273725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B470CE9F-8EC7-BBC1-A0EC-406FCC04D8CA}"/>
                  </a:ext>
                </a:extLst>
              </p:cNvPr>
              <p:cNvSpPr/>
              <p:nvPr/>
            </p:nvSpPr>
            <p:spPr>
              <a:xfrm>
                <a:off x="6580170" y="2893054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D25C1837-CA96-4EE4-64BC-D752F1F82BE2}"/>
                  </a:ext>
                </a:extLst>
              </p:cNvPr>
              <p:cNvSpPr/>
              <p:nvPr/>
            </p:nvSpPr>
            <p:spPr>
              <a:xfrm>
                <a:off x="6580170" y="304884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13" name="Textfeld 212">
            <a:extLst>
              <a:ext uri="{FF2B5EF4-FFF2-40B4-BE49-F238E27FC236}">
                <a16:creationId xmlns:a16="http://schemas.microsoft.com/office/drawing/2014/main" id="{231BBB42-FFC0-487F-C2E6-DBC39BC0AA34}"/>
              </a:ext>
            </a:extLst>
          </p:cNvPr>
          <p:cNvSpPr txBox="1"/>
          <p:nvPr/>
        </p:nvSpPr>
        <p:spPr>
          <a:xfrm>
            <a:off x="7785100" y="524998"/>
            <a:ext cx="4008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2800"/>
            </a:lvl1pPr>
          </a:lstStyle>
          <a:p>
            <a:r>
              <a:rPr lang="en-US" dirty="0"/>
              <a:t>Generated Battery System Configuration and Layout</a:t>
            </a:r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2A9C16A4-5355-270C-EA1E-102AAADAD86F}"/>
              </a:ext>
            </a:extLst>
          </p:cNvPr>
          <p:cNvSpPr/>
          <p:nvPr/>
        </p:nvSpPr>
        <p:spPr>
          <a:xfrm>
            <a:off x="6539595" y="3636552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Ellipse 222">
            <a:extLst>
              <a:ext uri="{FF2B5EF4-FFF2-40B4-BE49-F238E27FC236}">
                <a16:creationId xmlns:a16="http://schemas.microsoft.com/office/drawing/2014/main" id="{A0B47BC9-AEC2-D32A-2222-127F6C1E06FE}"/>
              </a:ext>
            </a:extLst>
          </p:cNvPr>
          <p:cNvSpPr/>
          <p:nvPr/>
        </p:nvSpPr>
        <p:spPr>
          <a:xfrm>
            <a:off x="8060808" y="3636552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00EB045-5170-1720-ABF1-65B8A1F6CC11}"/>
              </a:ext>
            </a:extLst>
          </p:cNvPr>
          <p:cNvGrpSpPr>
            <a:grpSpLocks noChangeAspect="1"/>
          </p:cNvGrpSpPr>
          <p:nvPr/>
        </p:nvGrpSpPr>
        <p:grpSpPr>
          <a:xfrm>
            <a:off x="8739784" y="4285989"/>
            <a:ext cx="2102996" cy="1505211"/>
            <a:chOff x="8185419" y="4046178"/>
            <a:chExt cx="3193781" cy="2285936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A5A272F4-6327-09B9-951D-60EB980610EE}"/>
                </a:ext>
              </a:extLst>
            </p:cNvPr>
            <p:cNvSpPr/>
            <p:nvPr/>
          </p:nvSpPr>
          <p:spPr>
            <a:xfrm>
              <a:off x="8185419" y="4046178"/>
              <a:ext cx="3193781" cy="2285936"/>
            </a:xfrm>
            <a:prstGeom prst="roundRect">
              <a:avLst>
                <a:gd name="adj" fmla="val 789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A80B976-6549-B7BA-4777-1FA4750E7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409" t="6659" r="46016" b="15983"/>
            <a:stretch/>
          </p:blipFill>
          <p:spPr>
            <a:xfrm>
              <a:off x="8411099" y="4113186"/>
              <a:ext cx="2742420" cy="215192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CAABE3B-3D5D-A895-67B5-13061B791CED}"/>
              </a:ext>
            </a:extLst>
          </p:cNvPr>
          <p:cNvGrpSpPr/>
          <p:nvPr/>
        </p:nvGrpSpPr>
        <p:grpSpPr>
          <a:xfrm>
            <a:off x="6453543" y="3574298"/>
            <a:ext cx="360000" cy="450000"/>
            <a:chOff x="4338787" y="3323140"/>
            <a:chExt cx="360000" cy="450000"/>
          </a:xfrm>
          <a:noFill/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A6284C19-B5A1-9402-A942-0D87B1CDB3DE}"/>
                </a:ext>
              </a:extLst>
            </p:cNvPr>
            <p:cNvSpPr/>
            <p:nvPr/>
          </p:nvSpPr>
          <p:spPr>
            <a:xfrm>
              <a:off x="4338787" y="3323140"/>
              <a:ext cx="360000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C1EBD6A-86C0-57FF-5B5C-B48B26C842D3}"/>
                </a:ext>
              </a:extLst>
            </p:cNvPr>
            <p:cNvSpPr/>
            <p:nvPr/>
          </p:nvSpPr>
          <p:spPr>
            <a:xfrm>
              <a:off x="4338787" y="3413140"/>
              <a:ext cx="360000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239974B-99FE-50E2-6FC7-FBB25C13AA63}"/>
              </a:ext>
            </a:extLst>
          </p:cNvPr>
          <p:cNvSpPr/>
          <p:nvPr/>
        </p:nvSpPr>
        <p:spPr>
          <a:xfrm>
            <a:off x="8280505" y="2552862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F4E7005-BC73-3871-9605-C04D8592F163}"/>
              </a:ext>
            </a:extLst>
          </p:cNvPr>
          <p:cNvSpPr/>
          <p:nvPr/>
        </p:nvSpPr>
        <p:spPr>
          <a:xfrm>
            <a:off x="8280505" y="4858594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14DDB6FB-BD8B-A429-3C96-E78DAD95A3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6813543" y="2732862"/>
            <a:ext cx="1466962" cy="102143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B07B928D-117F-D071-2AEE-CDB502B0FBAF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6813543" y="3844298"/>
            <a:ext cx="1466962" cy="119429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9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Waldhör, Stefan</dc:creator>
  <cp:lastModifiedBy>Waldhör, Stefan</cp:lastModifiedBy>
  <cp:revision>12</cp:revision>
  <dcterms:created xsi:type="dcterms:W3CDTF">2023-04-21T07:56:10Z</dcterms:created>
  <dcterms:modified xsi:type="dcterms:W3CDTF">2023-04-21T13:29:55Z</dcterms:modified>
</cp:coreProperties>
</file>