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2" d="100"/>
          <a:sy n="192" d="100"/>
        </p:scale>
        <p:origin x="-27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2592705" y="2881630"/>
            <a:ext cx="3958588" cy="1094740"/>
            <a:chOff x="2592705" y="2881630"/>
            <a:chExt cx="3958588" cy="1094740"/>
          </a:xfrm>
        </p:grpSpPr>
        <p:sp>
          <p:nvSpPr>
            <p:cNvPr id="5" name="Rechteck 4"/>
            <p:cNvSpPr/>
            <p:nvPr/>
          </p:nvSpPr>
          <p:spPr>
            <a:xfrm>
              <a:off x="2592705" y="2881630"/>
              <a:ext cx="990500" cy="3237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1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Sensor </a:t>
              </a:r>
              <a:r>
                <a:rPr lang="de-DE" sz="11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1</a:t>
              </a:r>
              <a:r>
                <a:rPr lang="de-DE" sz="1100" dirty="0">
                  <a:effectLst/>
                  <a:ea typeface="Calibri"/>
                  <a:cs typeface="Times New Roman"/>
                </a:rPr>
                <a:t> 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2592705" y="3645759"/>
              <a:ext cx="990500" cy="3237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1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Sensor </a:t>
              </a:r>
              <a:r>
                <a:rPr lang="de-DE" sz="11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2</a:t>
              </a:r>
              <a:r>
                <a:rPr lang="de-DE" sz="1100" dirty="0">
                  <a:effectLst/>
                  <a:ea typeface="Calibri"/>
                  <a:cs typeface="Times New Roman"/>
                </a:rPr>
                <a:t> 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4086984" y="2895275"/>
              <a:ext cx="990500" cy="3237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100" dirty="0" err="1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Logic</a:t>
              </a:r>
              <a:r>
                <a:rPr lang="de-DE" sz="11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 </a:t>
              </a:r>
              <a:r>
                <a:rPr lang="de-DE" sz="11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1</a:t>
              </a:r>
              <a:endParaRPr lang="de-DE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4086984" y="3652582"/>
              <a:ext cx="990500" cy="3237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100" dirty="0" err="1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Logic</a:t>
              </a:r>
              <a:r>
                <a:rPr lang="de-DE" sz="11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 </a:t>
              </a:r>
              <a:r>
                <a:rPr lang="de-DE" sz="11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2</a:t>
              </a:r>
              <a:r>
                <a:rPr lang="de-DE" sz="1100" dirty="0">
                  <a:effectLst/>
                  <a:ea typeface="Calibri"/>
                  <a:cs typeface="Times New Roman"/>
                </a:rPr>
                <a:t> 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5560793" y="2895275"/>
              <a:ext cx="990500" cy="3237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100" dirty="0" err="1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Actuator</a:t>
              </a:r>
              <a:r>
                <a:rPr lang="de-DE" sz="11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 1</a:t>
              </a:r>
              <a:r>
                <a:rPr lang="de-DE" sz="1100" dirty="0">
                  <a:effectLst/>
                  <a:ea typeface="Calibri"/>
                  <a:cs typeface="Times New Roman"/>
                </a:rPr>
                <a:t> 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560793" y="3652582"/>
              <a:ext cx="990500" cy="3237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100" dirty="0" err="1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Actuator</a:t>
              </a:r>
              <a:r>
                <a:rPr lang="de-DE" sz="11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 2</a:t>
              </a:r>
              <a:r>
                <a:rPr lang="de-DE" sz="1100" dirty="0">
                  <a:effectLst/>
                  <a:ea typeface="Calibri"/>
                  <a:cs typeface="Times New Roman"/>
                </a:rPr>
                <a:t> </a:t>
              </a:r>
            </a:p>
          </p:txBody>
        </p:sp>
        <p:cxnSp>
          <p:nvCxnSpPr>
            <p:cNvPr id="11" name="Gerade Verbindung 10"/>
            <p:cNvCxnSpPr/>
            <p:nvPr/>
          </p:nvCxnSpPr>
          <p:spPr>
            <a:xfrm>
              <a:off x="3582068" y="3045372"/>
              <a:ext cx="504774" cy="0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568421" y="3802678"/>
              <a:ext cx="504774" cy="0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5076346" y="3045372"/>
              <a:ext cx="504774" cy="0"/>
            </a:xfrm>
            <a:prstGeom prst="line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5062700" y="3802678"/>
              <a:ext cx="504774" cy="0"/>
            </a:xfrm>
            <a:prstGeom prst="line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5"/>
            <p:cNvSpPr txBox="1"/>
            <p:nvPr/>
          </p:nvSpPr>
          <p:spPr>
            <a:xfrm>
              <a:off x="4534194" y="3296544"/>
              <a:ext cx="1194314" cy="27172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de-DE" sz="1100" dirty="0">
                  <a:effectLst/>
                  <a:ea typeface="Calibri"/>
                  <a:cs typeface="Times New Roman"/>
                </a:rPr>
                <a:t>Cross </a:t>
              </a:r>
              <a:r>
                <a:rPr lang="de-DE" sz="1100" dirty="0" err="1" smtClean="0">
                  <a:effectLst/>
                  <a:ea typeface="Calibri"/>
                  <a:cs typeface="Times New Roman"/>
                </a:rPr>
                <a:t>comparison</a:t>
              </a:r>
              <a:endParaRPr lang="de-DE" sz="11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6" name="Gerade Verbindung mit Pfeil 15"/>
            <p:cNvCxnSpPr/>
            <p:nvPr/>
          </p:nvCxnSpPr>
          <p:spPr>
            <a:xfrm>
              <a:off x="4578253" y="3222759"/>
              <a:ext cx="0" cy="43351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877581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Lorentz, Vincent</dc:creator>
  <cp:lastModifiedBy>Dr. Vincent LORENTZ</cp:lastModifiedBy>
  <cp:revision>2</cp:revision>
  <dcterms:created xsi:type="dcterms:W3CDTF">2017-05-26T08:58:29Z</dcterms:created>
  <dcterms:modified xsi:type="dcterms:W3CDTF">2017-05-26T09:03:32Z</dcterms:modified>
</cp:coreProperties>
</file>