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400" autoAdjust="0"/>
  </p:normalViewPr>
  <p:slideViewPr>
    <p:cSldViewPr>
      <p:cViewPr varScale="1">
        <p:scale>
          <a:sx n="111" d="100"/>
          <a:sy n="111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92017" y="476672"/>
            <a:ext cx="8928739" cy="5802727"/>
            <a:chOff x="92017" y="951246"/>
            <a:chExt cx="8928739" cy="5802727"/>
          </a:xfrm>
        </p:grpSpPr>
        <p:sp>
          <p:nvSpPr>
            <p:cNvPr id="29" name="Rechteck 28"/>
            <p:cNvSpPr/>
            <p:nvPr/>
          </p:nvSpPr>
          <p:spPr bwMode="auto">
            <a:xfrm>
              <a:off x="93109" y="3838505"/>
              <a:ext cx="4320480" cy="146270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Identify the contactors: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 set the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enumerationCONT_NAMES_e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e.g</a:t>
              </a:r>
              <a:endParaRPr lang="en-US" sz="1200" dirty="0" smtClean="0"/>
            </a:p>
            <a:p>
              <a:r>
                <a:rPr lang="fr-FR" sz="900" dirty="0" smtClean="0"/>
                <a:t> </a:t>
              </a:r>
              <a:r>
                <a:rPr lang="fr-FR" sz="900" dirty="0" err="1" smtClean="0"/>
                <a:t>typedef</a:t>
              </a:r>
              <a:r>
                <a:rPr lang="fr-FR" sz="900" dirty="0" smtClean="0"/>
                <a:t> </a:t>
              </a:r>
              <a:r>
                <a:rPr lang="fr-FR" sz="900" dirty="0" err="1"/>
                <a:t>enum</a:t>
              </a:r>
              <a:r>
                <a:rPr lang="fr-FR" sz="900" dirty="0"/>
                <a:t> {</a:t>
              </a:r>
            </a:p>
            <a:p>
              <a:r>
                <a:rPr lang="fr-FR" sz="900" dirty="0"/>
                <a:t>    CONT_PLUS_MAIN              = 0,</a:t>
              </a:r>
            </a:p>
            <a:p>
              <a:r>
                <a:rPr lang="fr-FR" sz="900" dirty="0"/>
                <a:t>    CONT_PLUS_MAIN_PRECHARGE    = 1,</a:t>
              </a:r>
            </a:p>
            <a:p>
              <a:r>
                <a:rPr lang="fr-FR" sz="900" dirty="0"/>
                <a:t>    CONT_MINUS_MAIN             = 2,</a:t>
              </a:r>
            </a:p>
            <a:p>
              <a:r>
                <a:rPr lang="fr-FR" sz="900" dirty="0" smtClean="0"/>
                <a:t> } </a:t>
              </a:r>
              <a:r>
                <a:rPr lang="fr-FR" sz="900" dirty="0" err="1"/>
                <a:t>CONT_NAMES_e</a:t>
              </a:r>
              <a:r>
                <a:rPr lang="fr-FR" sz="900" dirty="0"/>
                <a:t>;</a:t>
              </a:r>
              <a:endParaRPr lang="en-US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92017" y="1635628"/>
              <a:ext cx="4320480" cy="2049488"/>
              <a:chOff x="92017" y="1635628"/>
              <a:chExt cx="4320480" cy="2049488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92017" y="1635628"/>
                <a:ext cx="4320480" cy="204948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Define names of the contactors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p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hysical</a:t>
                </a:r>
                <a:r>
                  <a:rPr lang="en-US" sz="1200" dirty="0" smtClean="0"/>
                  <a:t> pins (given in the </a:t>
                </a:r>
                <a:r>
                  <a:rPr lang="en-US" sz="1200" b="1" dirty="0" err="1" smtClean="0"/>
                  <a:t>io_mcu_cfg.h</a:t>
                </a:r>
                <a:r>
                  <a:rPr lang="en-US" sz="1200" dirty="0" smtClean="0"/>
                  <a:t>) , e.g.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PIN_MCU_0_CONTACTOR_0_CONTROL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endParaRPr lang="en-US" sz="1200" dirty="0" smtClean="0"/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mapped to (defined) meaningful names, e.g.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CONT_PLUS_MAIN_PRECHARGE_CONTROL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Results in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#define CONT_PLUS_MAIN_CONTROL PIN_MCU_0_CONTACTOR_1_CONTROL</a:t>
                </a:r>
                <a:endParaRPr lang="en-US" sz="8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Nach rechts gekrümmter Pfeil 29"/>
              <p:cNvSpPr/>
              <p:nvPr/>
            </p:nvSpPr>
            <p:spPr>
              <a:xfrm rot="10800000" flipV="1">
                <a:off x="3277383" y="2276256"/>
                <a:ext cx="430521" cy="864712"/>
              </a:xfrm>
              <a:prstGeom prst="curvedRightArrow">
                <a:avLst>
                  <a:gd name="adj1" fmla="val 20857"/>
                  <a:gd name="adj2" fmla="val 59372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eck 30"/>
            <p:cNvSpPr/>
            <p:nvPr/>
          </p:nvSpPr>
          <p:spPr bwMode="auto">
            <a:xfrm>
              <a:off x="92017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contactor_cfg.h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4700276" y="1637623"/>
              <a:ext cx="4320480" cy="20494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Configuration of the contactor</a:t>
              </a:r>
              <a:r>
                <a:rPr lang="en-US" sz="1200" dirty="0" smtClean="0"/>
                <a:t>:</a:t>
              </a:r>
              <a:endParaRPr lang="en-US" sz="12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>
                  <a:latin typeface="Consolas" panose="020B0609020204030204" pitchFamily="49" charset="0"/>
                  <a:cs typeface="Consolas" panose="020B0609020204030204" pitchFamily="49" charset="0"/>
                </a:rPr>
                <a:t> CONT_CONFIG_s </a:t>
              </a:r>
              <a:r>
                <a:rPr lang="en-US" sz="8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cont_contactors_config</a:t>
              </a:r>
              <a:r>
                <a:rPr lang="en-US" sz="850" dirty="0">
                  <a:latin typeface="Consolas" panose="020B0609020204030204" pitchFamily="49" charset="0"/>
                  <a:cs typeface="Consolas" panose="020B0609020204030204" pitchFamily="49" charset="0"/>
                </a:rPr>
                <a:t> [] 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{</a:t>
              </a:r>
              <a:r>
                <a:rPr lang="de-DE" sz="900" dirty="0"/>
                <a:t>CONT_PLUS_MAIN_CONTROL,        CONT_PLUS_MAIN_FEEDBACK</a:t>
              </a:r>
              <a:r>
                <a:rPr lang="de-DE" sz="900" dirty="0" smtClean="0"/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de-DE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de-DE" sz="9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de-DE" sz="900" dirty="0" smtClean="0"/>
                <a:t>             </a:t>
              </a:r>
              <a:r>
                <a:rPr lang="de-DE" sz="900" i="1" dirty="0" smtClean="0"/>
                <a:t>CONT_FEEDBACK_NORMALLY_OPEN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85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}; </a:t>
              </a: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4691069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1619672" y="2492898"/>
              <a:ext cx="3328243" cy="1152131"/>
              <a:chOff x="2323540" y="3520224"/>
              <a:chExt cx="3328243" cy="793356"/>
            </a:xfrm>
          </p:grpSpPr>
          <p:cxnSp>
            <p:nvCxnSpPr>
              <p:cNvPr id="16" name="Gerade Verbindung 15"/>
              <p:cNvCxnSpPr/>
              <p:nvPr/>
            </p:nvCxnSpPr>
            <p:spPr>
              <a:xfrm>
                <a:off x="5222116" y="3520224"/>
                <a:ext cx="0" cy="79335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 flipV="1">
                <a:off x="2323540" y="4263995"/>
                <a:ext cx="2898576" cy="4958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5222116" y="3520224"/>
                <a:ext cx="429667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>
            <a:xfrm>
              <a:off x="4185832" y="3895981"/>
              <a:ext cx="1800185" cy="2557355"/>
              <a:chOff x="4185832" y="3895981"/>
              <a:chExt cx="1800185" cy="2557355"/>
            </a:xfrm>
          </p:grpSpPr>
          <p:sp>
            <p:nvSpPr>
              <p:cNvPr id="36" name="Rechteck 35"/>
              <p:cNvSpPr/>
              <p:nvPr/>
            </p:nvSpPr>
            <p:spPr bwMode="auto">
              <a:xfrm>
                <a:off x="4644008" y="3895981"/>
                <a:ext cx="1332149" cy="26039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state </a:t>
                </a: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of contactor</a:t>
                </a:r>
              </a:p>
            </p:txBody>
          </p:sp>
          <p:sp>
            <p:nvSpPr>
              <p:cNvPr id="39" name="Rechteck 38"/>
              <p:cNvSpPr/>
              <p:nvPr/>
            </p:nvSpPr>
            <p:spPr bwMode="auto">
              <a:xfrm>
                <a:off x="4644009" y="4156372"/>
                <a:ext cx="1332148" cy="38768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smtClean="0"/>
                  <a:t>   {  0</a:t>
                </a:r>
                <a:r>
                  <a:rPr lang="en-US" sz="800" dirty="0"/>
                  <a:t>,    </a:t>
                </a:r>
                <a:r>
                  <a:rPr lang="en-US" sz="800" dirty="0" smtClean="0"/>
                  <a:t> CONT_SWITCH_OFF</a:t>
                </a:r>
                <a:r>
                  <a:rPr lang="en-US" sz="800" dirty="0"/>
                  <a:t>},</a:t>
                </a:r>
                <a:endParaRPr lang="en-US" sz="800" dirty="0"/>
              </a:p>
            </p:txBody>
          </p:sp>
          <p:cxnSp>
            <p:nvCxnSpPr>
              <p:cNvPr id="44" name="Gerade Verbindung mit Pfeil 43"/>
              <p:cNvCxnSpPr>
                <a:stCxn id="89" idx="0"/>
              </p:cNvCxnSpPr>
              <p:nvPr/>
            </p:nvCxnSpPr>
            <p:spPr bwMode="auto">
              <a:xfrm flipV="1">
                <a:off x="5315013" y="4430425"/>
                <a:ext cx="85079" cy="114750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Gerade Verbindung mit Pfeil 45"/>
              <p:cNvCxnSpPr>
                <a:stCxn id="54" idx="0"/>
              </p:cNvCxnSpPr>
              <p:nvPr/>
            </p:nvCxnSpPr>
            <p:spPr bwMode="auto">
              <a:xfrm flipH="1" flipV="1">
                <a:off x="4820099" y="4430425"/>
                <a:ext cx="147945" cy="426423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Rechteck 53"/>
              <p:cNvSpPr/>
              <p:nvPr/>
            </p:nvSpPr>
            <p:spPr bwMode="auto">
              <a:xfrm>
                <a:off x="4644008" y="4856848"/>
                <a:ext cx="648072" cy="34859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set </a:t>
                </a:r>
                <a:r>
                  <a:rPr lang="en-US" sz="1200" dirty="0" smtClean="0"/>
                  <a:t>value</a:t>
                </a:r>
                <a:endParaRPr lang="en-US" sz="1200" dirty="0"/>
              </a:p>
            </p:txBody>
          </p:sp>
          <p:sp>
            <p:nvSpPr>
              <p:cNvPr id="63" name="Rechteck 62"/>
              <p:cNvSpPr/>
              <p:nvPr/>
            </p:nvSpPr>
            <p:spPr bwMode="auto">
              <a:xfrm>
                <a:off x="4644009" y="4652986"/>
                <a:ext cx="1332148" cy="18003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00" dirty="0"/>
              </a:p>
            </p:txBody>
          </p:sp>
          <p:cxnSp>
            <p:nvCxnSpPr>
              <p:cNvPr id="72" name="Gerade Verbindung 71"/>
              <p:cNvCxnSpPr/>
              <p:nvPr/>
            </p:nvCxnSpPr>
            <p:spPr>
              <a:xfrm flipV="1">
                <a:off x="4748091" y="4428550"/>
                <a:ext cx="144016" cy="1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5004048" y="4430425"/>
                <a:ext cx="7920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hteck 88"/>
              <p:cNvSpPr/>
              <p:nvPr/>
            </p:nvSpPr>
            <p:spPr bwMode="auto">
              <a:xfrm>
                <a:off x="4644008" y="5577930"/>
                <a:ext cx="1342009" cy="3476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measured </a:t>
                </a:r>
                <a:r>
                  <a:rPr lang="en-US" sz="1200" dirty="0" smtClean="0"/>
                  <a:t>feedback</a:t>
                </a:r>
                <a:endParaRPr lang="en-US" sz="1200" dirty="0"/>
              </a:p>
            </p:txBody>
          </p:sp>
          <p:cxnSp>
            <p:nvCxnSpPr>
              <p:cNvPr id="93" name="Gerade Verbindung mit Pfeil 92"/>
              <p:cNvCxnSpPr/>
              <p:nvPr/>
            </p:nvCxnSpPr>
            <p:spPr>
              <a:xfrm flipV="1">
                <a:off x="4185832" y="5877272"/>
                <a:ext cx="1106248" cy="432049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54" idx="2"/>
              </p:cNvCxnSpPr>
              <p:nvPr/>
            </p:nvCxnSpPr>
            <p:spPr>
              <a:xfrm flipV="1">
                <a:off x="4185832" y="5205445"/>
                <a:ext cx="782212" cy="720121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hteck 39"/>
            <p:cNvSpPr/>
            <p:nvPr/>
          </p:nvSpPr>
          <p:spPr bwMode="auto">
            <a:xfrm>
              <a:off x="867453" y="5509048"/>
              <a:ext cx="3318379" cy="12449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states of the </a:t>
              </a:r>
              <a:r>
                <a:rPr lang="en-US" sz="1200" dirty="0"/>
                <a:t>contactors </a:t>
              </a:r>
              <a:r>
                <a:rPr lang="en-US" sz="1200" dirty="0" err="1" smtClean="0"/>
                <a:t>CONT_SWITCH_e</a:t>
              </a:r>
              <a:endParaRPr lang="en-US" sz="12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typedef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CONT_SWITCH_OFF	= 0,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CONT_SWITCH_ON	= 1,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CONT_SWITCH_UNDEF	= 2,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CONT_SWITCH_e</a:t>
              </a:r>
              <a:r>
                <a:rPr lang="en-US" sz="1200" dirty="0" smtClean="0"/>
                <a:t>;</a:t>
              </a:r>
            </a:p>
          </p:txBody>
        </p:sp>
      </p:grpSp>
      <p:sp>
        <p:nvSpPr>
          <p:cNvPr id="61" name="Rechteck 60"/>
          <p:cNvSpPr/>
          <p:nvPr/>
        </p:nvSpPr>
        <p:spPr bwMode="auto">
          <a:xfrm>
            <a:off x="6372201" y="3421407"/>
            <a:ext cx="2520279" cy="2413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1200" dirty="0" smtClean="0"/>
              <a:t> </a:t>
            </a:r>
            <a:r>
              <a:rPr lang="en-US" sz="1200" dirty="0" err="1" smtClean="0"/>
              <a:t>typedefed</a:t>
            </a:r>
            <a:r>
              <a:rPr lang="en-US" sz="1200" dirty="0" smtClean="0"/>
              <a:t> feedback </a:t>
            </a:r>
            <a:r>
              <a:rPr lang="en-US" sz="1200" dirty="0" smtClean="0"/>
              <a:t>type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1200" dirty="0" err="1" smtClean="0"/>
              <a:t>CONT_FEEDBACK_TYPE_e</a:t>
            </a:r>
            <a:endParaRPr lang="en-US" sz="1200" dirty="0" smtClean="0"/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    CONT_FEEDBACK_NORMALLY_OPEN     = 0,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CONT_FEEDBACK_NORMALLY_CLOSED  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= 1,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CONT_HAS_NO_FEEDBACK   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= 0xFF</a:t>
            </a:r>
            <a:endParaRPr lang="en-US" sz="8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850" dirty="0" err="1">
                <a:latin typeface="Consolas" panose="020B0609020204030204" pitchFamily="49" charset="0"/>
                <a:cs typeface="Consolas" panose="020B0609020204030204" pitchFamily="49" charset="0"/>
              </a:rPr>
              <a:t>CONT_FEEDBACK_TYPE_e</a:t>
            </a:r>
            <a:r>
              <a:rPr lang="en-US" sz="1200" dirty="0" smtClean="0"/>
              <a:t>;</a:t>
            </a:r>
            <a:endParaRPr lang="en-US" sz="1200" dirty="0" smtClean="0"/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6851309" y="2594389"/>
            <a:ext cx="384987" cy="1"/>
          </a:xfrm>
          <a:prstGeom prst="straightConnector1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236296" y="2594389"/>
            <a:ext cx="288032" cy="1281249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Waldhoer Stefan</dc:creator>
  <cp:lastModifiedBy>Koffel Stephane</cp:lastModifiedBy>
  <cp:revision>111</cp:revision>
  <dcterms:created xsi:type="dcterms:W3CDTF">2016-02-19T10:57:16Z</dcterms:created>
  <dcterms:modified xsi:type="dcterms:W3CDTF">2017-12-04T16:48:08Z</dcterms:modified>
</cp:coreProperties>
</file>