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使用</a:t>
            </a:r>
            <a:r>
              <a:rPr lang="en-US" altLang="zh-CN"/>
              <a:t>Webkit.net</a:t>
            </a:r>
            <a:r>
              <a:rPr lang="zh-CN" altLang="en-US"/>
              <a:t>制作简单浏览器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</a:t>
            </a:r>
            <a:r>
              <a:rPr lang="en-US" altLang="zh-CN"/>
              <a:t>Webkit.net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Webkit</a:t>
            </a:r>
            <a:r>
              <a:rPr lang="zh-CN" altLang="en-US">
                <a:sym typeface="+mn-ea"/>
              </a:rPr>
              <a:t>是一款开源浏览器引擎，Safari, App Store等很多应用程序都使用了</a:t>
            </a:r>
            <a:r>
              <a:rPr lang="en-US" altLang="zh-CN">
                <a:sym typeface="+mn-ea"/>
              </a:rPr>
              <a:t>Webkit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而</a:t>
            </a:r>
            <a:r>
              <a:rPr lang="en-US" altLang="zh-CN"/>
              <a:t>Webkit.net</a:t>
            </a:r>
            <a:r>
              <a:rPr lang="zh-CN" altLang="en-US"/>
              <a:t>是一个用</a:t>
            </a:r>
            <a:r>
              <a:rPr lang="en-US" altLang="zh-CN"/>
              <a:t>C#</a:t>
            </a:r>
            <a:r>
              <a:rPr lang="zh-CN" altLang="en-US"/>
              <a:t>编写的，包装了</a:t>
            </a:r>
            <a:r>
              <a:rPr lang="en-US" altLang="zh-CN"/>
              <a:t>Webkit</a:t>
            </a:r>
            <a:r>
              <a:rPr lang="zh-CN" altLang="en-US"/>
              <a:t>的</a:t>
            </a:r>
            <a:r>
              <a:rPr lang="en-US" altLang="zh-CN"/>
              <a:t>WinForms</a:t>
            </a:r>
            <a:r>
              <a:rPr lang="zh-CN" altLang="en-US"/>
              <a:t>控件库。主要是为了方便开发人员在</a:t>
            </a:r>
            <a:r>
              <a:rPr lang="en-US" altLang="zh-CN"/>
              <a:t>.NET</a:t>
            </a:r>
            <a:r>
              <a:rPr lang="zh-CN" altLang="en-US"/>
              <a:t>应用程序中使用</a:t>
            </a:r>
            <a:r>
              <a:rPr lang="en-US" altLang="zh-CN"/>
              <a:t>Webkit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045" y="1929130"/>
            <a:ext cx="486727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en-US" altLang="zh-CN"/>
              <a:t>Webkit</a:t>
            </a:r>
            <a:r>
              <a:rPr lang="zh-CN" altLang="en-US"/>
              <a:t>应用平台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en-US" altLang="zh-CN"/>
              <a:t>Webkit</a:t>
            </a:r>
            <a:r>
              <a:rPr lang="zh-CN" altLang="en-US"/>
              <a:t>应用广泛，</a:t>
            </a:r>
            <a:r>
              <a:rPr lang="en-US" altLang="zh-CN"/>
              <a:t>IOS</a:t>
            </a:r>
            <a:r>
              <a:rPr lang="zh-CN" altLang="en-US"/>
              <a:t>、</a:t>
            </a:r>
            <a:r>
              <a:rPr lang="en-US" altLang="zh-CN"/>
              <a:t>Android</a:t>
            </a:r>
            <a:r>
              <a:rPr lang="zh-CN" altLang="en-US"/>
              <a:t>和</a:t>
            </a:r>
            <a:r>
              <a:rPr lang="en-US" altLang="zh-CN"/>
              <a:t>Chrome</a:t>
            </a:r>
            <a:r>
              <a:rPr lang="zh-CN" altLang="en-US"/>
              <a:t>浏览器内核都是用的</a:t>
            </a:r>
            <a:r>
              <a:rPr lang="en-US" altLang="zh-CN"/>
              <a:t>Webkit</a:t>
            </a:r>
            <a:endParaRPr lang="en-US" altLang="zh-CN"/>
          </a:p>
          <a:p>
            <a:r>
              <a:rPr lang="en-US" altLang="zh-CN"/>
              <a:t>iOS：</a:t>
            </a:r>
            <a:endParaRPr lang="en-US" altLang="zh-CN"/>
          </a:p>
          <a:p>
            <a:r>
              <a:rPr lang="en-US" altLang="zh-CN"/>
              <a:t>2007年6月29日，iPhone上市，WebKit进入iPhone OS平台，而且立即成为iPhone OS平台独一无二的排版引擎。</a:t>
            </a:r>
            <a:endParaRPr lang="en-US" altLang="zh-CN"/>
          </a:p>
          <a:p>
            <a:r>
              <a:rPr lang="en-US" altLang="zh-CN"/>
              <a:t>Android：</a:t>
            </a:r>
            <a:endParaRPr lang="en-US" altLang="zh-CN"/>
          </a:p>
          <a:p>
            <a:r>
              <a:rPr lang="en-US" altLang="zh-CN"/>
              <a:t>Google 开发的手机操作系统Android中内置的浏览器也是采用的WebKit引擎。</a:t>
            </a:r>
            <a:endParaRPr lang="en-US" altLang="zh-CN"/>
          </a:p>
          <a:p>
            <a:r>
              <a:rPr lang="en-US" altLang="zh-CN"/>
              <a:t>Nokia S60：</a:t>
            </a:r>
            <a:endParaRPr lang="en-US" altLang="zh-CN"/>
          </a:p>
          <a:p>
            <a:r>
              <a:rPr lang="en-US" altLang="zh-CN"/>
              <a:t>诺基亚公司将WebKit移植到Symbian S60操作系统中，并开发了基于Webkit的手机浏览器“Web browser for S60”，广泛用于诺基亚、三星、LG等基于Symbian S60操作系统的手机中。</a:t>
            </a:r>
            <a:endParaRPr lang="en-US" altLang="zh-CN"/>
          </a:p>
          <a:p>
            <a:r>
              <a:rPr lang="en-US" altLang="zh-CN"/>
              <a:t>Web OS:</a:t>
            </a:r>
            <a:endParaRPr lang="en-US" altLang="zh-CN"/>
          </a:p>
          <a:p>
            <a:r>
              <a:rPr lang="en-US" altLang="zh-CN"/>
              <a:t>Palm 推出第一款基于WebKit的操作系统，Palm Pre是第一款基于该系统的手机产品。</a:t>
            </a:r>
            <a:endParaRPr lang="en-US" altLang="zh-CN"/>
          </a:p>
          <a:p>
            <a:r>
              <a:rPr lang="en-US" altLang="zh-CN"/>
              <a:t>Linux：</a:t>
            </a:r>
            <a:endParaRPr lang="en-US" altLang="zh-CN"/>
          </a:p>
          <a:p>
            <a:r>
              <a:rPr lang="en-US" altLang="zh-CN"/>
              <a:t>尽管WebKit的原型K内核是由Qt写成，但Linux下目前最受瞩目的WebKit项目却是Gnome领导的WebKit/Gtk+。随着奇趣科技于2008年6月被Nokia收购，Qt方面也加快了WebKit的“回归”进程。</a:t>
            </a:r>
            <a:endParaRPr lang="en-US" altLang="zh-CN"/>
          </a:p>
          <a:p>
            <a:r>
              <a:rPr lang="en-US" altLang="zh-CN"/>
              <a:t>Midori，Google Chrome，GNOME的Epiphany、KDE的Konqueror，浏览器。</a:t>
            </a:r>
            <a:endParaRPr lang="en-US" altLang="zh-CN"/>
          </a:p>
          <a:p>
            <a:r>
              <a:rPr lang="en-US" altLang="zh-CN"/>
              <a:t>Windows：</a:t>
            </a:r>
            <a:endParaRPr lang="en-US" altLang="zh-CN"/>
          </a:p>
          <a:p>
            <a:r>
              <a:rPr lang="en-US" altLang="zh-CN"/>
              <a:t>Webkit内核在Windows上发展最晚，Safari(for Windows)，Midori，Google chrome，具有双核模式的傲游3和傲游云浏览器是最为常见的Webkit浏览器。2009年推出的safari和Chrome以及2010年推出的搜狗浏览器V2.0Beta和傲游3.0beta都使用的webkit引擎完全通过了acid3测试满分！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三、浏览器引擎分类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浏览器的内核引擎，基本上是四分天下：</a:t>
            </a:r>
            <a:endParaRPr lang="zh-CN" altLang="en-US"/>
          </a:p>
          <a:p>
            <a:r>
              <a:rPr lang="zh-CN" altLang="en-US"/>
              <a:t>Trident: IE 以Trident 作为内核引擎;</a:t>
            </a:r>
            <a:endParaRPr lang="zh-CN" altLang="en-US"/>
          </a:p>
          <a:p>
            <a:r>
              <a:rPr lang="zh-CN" altLang="en-US"/>
              <a:t>Gecko: Firefox 是基于 Gecko 开发;</a:t>
            </a:r>
            <a:endParaRPr lang="zh-CN" altLang="en-US"/>
          </a:p>
          <a:p>
            <a:r>
              <a:rPr lang="zh-CN" altLang="en-US"/>
              <a:t>WebKit: Safari, Google Chrome,傲游3,猎豹浏览器,百度浏览器 opera浏览器 基于 Webkit 开发。</a:t>
            </a:r>
            <a:endParaRPr lang="zh-CN" altLang="en-US"/>
          </a:p>
          <a:p>
            <a:r>
              <a:rPr lang="zh-CN" altLang="en-US"/>
              <a:t>Presto: Opera的内核，但由于市场选择问题，主要应用在手机平台--Opera mini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</a:t>
            </a:r>
            <a:r>
              <a:rPr lang="en-US" altLang="zh-CN"/>
              <a:t>Webkit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Webkit是自由软件，开放源代码。</a:t>
            </a:r>
            <a:endParaRPr lang="zh-CN" altLang="en-US"/>
          </a:p>
          <a:p>
            <a:r>
              <a:rPr lang="zh-CN" altLang="en-US"/>
              <a:t>WebKit的优势在于高效稳定，兼容性好，且源码结构清晰，易于维护。</a:t>
            </a:r>
            <a:endParaRPr lang="zh-CN" altLang="en-US"/>
          </a:p>
          <a:p>
            <a:r>
              <a:rPr lang="zh-CN" altLang="en-US"/>
              <a:t>尽管Webkit内核是个非常好的网页解析机制，但是由于以往微软把IE捆绑在Windows里(同样的Webkit内核的Safari捆绑在Apple产品里，Chrome捆绑在Google产品里)，导致许多网站都是按照IE来架设的，很多网站不兼容Webkit内核，比如登录界面、网银等网页均不可使用Webkit内核的浏览器。</a:t>
            </a:r>
            <a:endParaRPr lang="zh-CN" altLang="en-US"/>
          </a:p>
          <a:p>
            <a:r>
              <a:rPr lang="zh-CN" altLang="en-US"/>
              <a:t>WebKit 内核在手机上的应用也十分广泛，例如 Google 的手机Android、 Apple 的iPhone, Nokia’s Series 60 browser 等所使用的 Browser 内核引擎，都是基于 WebKit。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五、与</a:t>
            </a:r>
            <a:r>
              <a:rPr lang="en-US" altLang="zh-CN"/>
              <a:t>IE</a:t>
            </a:r>
            <a:r>
              <a:rPr lang="zh-CN" altLang="en-US"/>
              <a:t>浏览器对比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为什么要使用</a:t>
            </a:r>
            <a:r>
              <a:rPr lang="en-US" altLang="zh-CN"/>
              <a:t>WebkitBrowser</a:t>
            </a:r>
            <a:r>
              <a:rPr lang="zh-CN" altLang="en-US"/>
              <a:t>，而不使用.Net框架自带的WebBrowser，调用IE内核的WebBrowser来显示网页也许更简单些，但</a:t>
            </a:r>
            <a:r>
              <a:rPr lang="zh-CN" altLang="en-US"/>
              <a:t>使用IE内核的WebBrowser我们无法预知对网页的显示效果，例如你的电脑是xp，可能会调用ie6作为加载器，如果是win7，可能会调用ie8作为加载器，而他们的显示效果是不完全一样的。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六、使用</a:t>
            </a:r>
            <a:r>
              <a:rPr lang="en-US" altLang="zh-CN"/>
              <a:t>Webkit.net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1. </a:t>
            </a:r>
            <a:r>
              <a:rPr lang="zh-CN" altLang="en-US"/>
              <a:t>下载</a:t>
            </a:r>
            <a:r>
              <a:rPr lang="en-US" altLang="zh-CN"/>
              <a:t>Weblkit.net(http://webkitdotnet.sourceforge.net/)</a:t>
            </a:r>
            <a:endParaRPr lang="en-US" altLang="zh-CN"/>
          </a:p>
          <a:p>
            <a:r>
              <a:rPr lang="en-US" altLang="zh-CN"/>
              <a:t>2. 新建一个WindowsForms工程</a:t>
            </a:r>
            <a:r>
              <a:rPr lang="zh-CN" altLang="en-US"/>
              <a:t>，在工程里新建一个</a:t>
            </a:r>
            <a:r>
              <a:rPr lang="en-US" altLang="zh-CN"/>
              <a:t>X86</a:t>
            </a:r>
            <a:r>
              <a:rPr lang="zh-CN" altLang="en-US"/>
              <a:t>平台（不要用默认的</a:t>
            </a:r>
            <a:r>
              <a:rPr lang="en-US" altLang="zh-CN"/>
              <a:t>AnyCPU</a:t>
            </a:r>
            <a:r>
              <a:rPr lang="zh-CN" altLang="en-US"/>
              <a:t>平台）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把下载好的webkit.net bin目录下的所有文件复制到新建工程的bin/</a:t>
            </a:r>
            <a:r>
              <a:rPr lang="en-US" altLang="zh-CN"/>
              <a:t>x86/</a:t>
            </a:r>
            <a:r>
              <a:rPr lang="zh-CN" altLang="en-US"/>
              <a:t>Debug/目录下</a:t>
            </a:r>
            <a:endParaRPr lang="zh-CN" altLang="en-US"/>
          </a:p>
          <a:p>
            <a:r>
              <a:rPr lang="en-US" altLang="zh-CN"/>
              <a:t>4. 添加引用，通过浏览添加对“WebKitBrowser.dll”的引用。</a:t>
            </a:r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准备工作完成后，就可以编写代码了。</a:t>
            </a:r>
            <a:r>
              <a:rPr lang="en-US" altLang="zh-CN"/>
              <a:t>WebkitBrowser</a:t>
            </a:r>
            <a:r>
              <a:rPr lang="zh-CN" altLang="en-US"/>
              <a:t>控件使用非常简单方便，下面我们看看怎么使用：   </a:t>
            </a:r>
            <a:r>
              <a:rPr lang="en-US" altLang="zh-CN"/>
              <a:t>	</a:t>
            </a:r>
            <a:r>
              <a:rPr lang="zh-CN" altLang="en-US"/>
              <a:t>browser = new WebKitBrowser();</a:t>
            </a:r>
            <a:endParaRPr lang="zh-CN" altLang="en-US"/>
          </a:p>
          <a:p>
            <a:r>
              <a:rPr lang="zh-CN" altLang="en-US"/>
              <a:t>            browser.Dock = DockStyle.Fill;</a:t>
            </a:r>
            <a:endParaRPr lang="zh-CN" altLang="en-US"/>
          </a:p>
          <a:p>
            <a:r>
              <a:rPr lang="zh-CN" altLang="en-US"/>
              <a:t>            browser.IsScriptingEnabled = true;</a:t>
            </a:r>
            <a:endParaRPr lang="zh-CN" altLang="en-US"/>
          </a:p>
          <a:p>
            <a:r>
              <a:rPr lang="zh-CN" altLang="en-US"/>
              <a:t>            browser.DocumentTitleChanged += new EventHandler(browser_DocumentTitleChanged);      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this.Controls.Add(browser);</a:t>
            </a:r>
            <a:endParaRPr lang="zh-CN" altLang="en-US"/>
          </a:p>
          <a:p>
            <a:r>
              <a:rPr lang="zh-CN" altLang="en-US"/>
              <a:t>            browser.Navigate("weixin.lwintel.com/manage/login");  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2174</Words>
  <Application>Kingsoft Office WPP</Application>
  <PresentationFormat>宽屏</PresentationFormat>
  <Paragraphs>62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2015-05-05T08:02:00Z</dcterms:created>
  <dcterms:modified xsi:type="dcterms:W3CDTF">2016-04-08T02:44:42Z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