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6" r:id="rId2"/>
    <p:sldId id="307" r:id="rId3"/>
    <p:sldId id="308" r:id="rId4"/>
    <p:sldId id="30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795AF-D61C-430B-B123-26958DB61C62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7B77E-CAB8-45AA-A50F-163FBDD22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2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8" name="Google Shape;6238;g78327f1586_153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9" name="Google Shape;6239;g78327f1586_153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@avsthiago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3BF9A-DD44-A92B-8C9A-3F4D0FA8A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E7DF0-9CA4-4B14-95A0-A6FFD6D13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2777B-9DEA-3148-7EC4-E865A7EE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31A88-2319-2DB8-9271-814DACD8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396E7-D009-76CB-C444-1C6521D4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7FE2A-3524-AB42-C6CC-B2E8EDB2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A2FCE-2BF0-2118-DA65-7907247B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E7BAC-F52A-1679-F06A-C1E57C8F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5CC08-E8C6-F707-184B-5B5C5BB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13D5A-73DD-97FF-BEF8-E1F34D5B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CC6928-9446-0836-3EA2-84B105AD9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C45BC-F2CA-1CB9-FA7C-F345EF0F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1E626-C0AE-4697-E954-1E41AA1F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D0000-4941-696F-1629-435CE9E2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B8029-026B-7986-47B2-7BB103BA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5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167A-4E30-AF5E-AF54-30E18014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57408-56F2-49FE-EED1-BC156B2A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DA698-7BC1-F2C3-5837-C227EA88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748AE-6131-1334-D43D-2D1E3A7F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1A00C-3E02-1E09-3AF6-835BF7F5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1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A70E4-AD0A-73ED-5738-F1EB797E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025C8-89D9-E85D-61B3-2EA4BD7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3D075-059D-99CE-5454-B250664C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4509E-0905-96A5-D686-40564F0E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47B8D-D29E-1423-9DE5-71D048C1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6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854C9-6F1C-D75E-83FF-E951AD23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CA6F7-2651-39F4-2E19-D31CB9CE2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9E42FA-1B24-C2BD-EE79-AE47CA792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90AF8-69AB-25E7-861D-A00146DD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74797-F78D-7B19-1328-4A2E7596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461A4-07AA-80B6-F74A-A95D6FFA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5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5418-6681-CA96-B278-27EFD659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9BF1D-33F8-6D61-D2A9-B983DD2E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E44B1-03F5-D9C5-EA73-215ADDD07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19502A-E512-A6F3-CDF0-5D5CEA08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E0C60-A659-DF39-CF74-A3D5656DB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3C1E94-AC5E-1E28-658F-4EE31846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0CC215-B057-C25D-FBD6-705C4416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FF53B8-4ADF-C5FA-541D-01E45DCB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FD73-10F6-A303-2A1D-A800519E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D9E8FA-00EB-98E6-097C-DCC073EF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B248C6-A39A-81B5-06BD-312B2342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BCAB31-29B1-4F53-2ED8-589FE72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2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6EE74-E09D-D62A-7DE5-F33243C2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4510E-615D-5C4A-5266-67573D4E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3B65C-324E-A700-7CE0-649A4E6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D800-1FED-D76D-8688-99B00E64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BCC81-B6B3-CE06-F677-FEEA4367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6BB80E-AD20-6ACB-6CB2-D2128520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24CBD4-539C-904B-950B-C5C537FC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36D17-F2C7-3E88-D3CF-78BC305D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165BF-9B60-1055-3D32-69B429C4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3654-B5FD-AC9B-B854-40B8A5E1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EF9A2C-640C-81B9-DCED-B548989D6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D5FB76-61A5-3439-47AF-5C579111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C649B-851C-D395-FEF2-F67DC74E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98EBB-047A-062F-35AC-85C10F09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87CEAE-EFED-042F-28DC-17A8B0AF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089F02-83A3-65D5-0FE8-9AB3FE0E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838E8-A355-4CF5-006A-549B1BFFB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7F86D-1244-E04F-AF60-D53E98BEA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979D-3917-4611-8B8E-0B0630C402AE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6B882-F171-8C17-642D-D274851AC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5F065-EADD-9CA2-7788-0860F114C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234D-F93A-4BF2-A425-1B89DB67E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1" name="Google Shape;6241;p63"/>
          <p:cNvSpPr/>
          <p:nvPr/>
        </p:nvSpPr>
        <p:spPr>
          <a:xfrm>
            <a:off x="2712299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2" name="Google Shape;6242;p63"/>
          <p:cNvSpPr/>
          <p:nvPr/>
        </p:nvSpPr>
        <p:spPr>
          <a:xfrm>
            <a:off x="1768717" y="1497000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3" name="Google Shape;6243;p63"/>
          <p:cNvSpPr/>
          <p:nvPr/>
        </p:nvSpPr>
        <p:spPr>
          <a:xfrm>
            <a:off x="1835673" y="2397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4" name="Google Shape;6244;p63"/>
          <p:cNvSpPr/>
          <p:nvPr/>
        </p:nvSpPr>
        <p:spPr>
          <a:xfrm>
            <a:off x="2805457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5" name="Google Shape;6245;p63"/>
          <p:cNvSpPr/>
          <p:nvPr/>
        </p:nvSpPr>
        <p:spPr>
          <a:xfrm rot="5400000">
            <a:off x="2929199" y="305972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6" name="Google Shape;6246;p63"/>
          <p:cNvSpPr/>
          <p:nvPr/>
        </p:nvSpPr>
        <p:spPr>
          <a:xfrm>
            <a:off x="3215433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7" name="Google Shape;6247;p63"/>
          <p:cNvSpPr/>
          <p:nvPr/>
        </p:nvSpPr>
        <p:spPr>
          <a:xfrm>
            <a:off x="3052195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8" name="Google Shape;6248;p63"/>
          <p:cNvSpPr/>
          <p:nvPr/>
        </p:nvSpPr>
        <p:spPr>
          <a:xfrm>
            <a:off x="3374024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9" name="Google Shape;6249;p63"/>
          <p:cNvSpPr/>
          <p:nvPr/>
        </p:nvSpPr>
        <p:spPr>
          <a:xfrm>
            <a:off x="3532641" y="4404351"/>
            <a:ext cx="1324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0" name="Google Shape;6250;p63"/>
          <p:cNvSpPr/>
          <p:nvPr/>
        </p:nvSpPr>
        <p:spPr>
          <a:xfrm rot="5400000">
            <a:off x="3532587" y="4239839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1" name="Google Shape;6251;p63"/>
          <p:cNvSpPr/>
          <p:nvPr/>
        </p:nvSpPr>
        <p:spPr>
          <a:xfrm>
            <a:off x="3871635" y="4404351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2" name="Google Shape;6252;p63"/>
          <p:cNvSpPr/>
          <p:nvPr/>
        </p:nvSpPr>
        <p:spPr>
          <a:xfrm>
            <a:off x="3702137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3" name="Google Shape;6253;p63"/>
          <p:cNvSpPr/>
          <p:nvPr/>
        </p:nvSpPr>
        <p:spPr>
          <a:xfrm>
            <a:off x="4117755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4" name="Google Shape;6254;p63"/>
          <p:cNvSpPr/>
          <p:nvPr/>
        </p:nvSpPr>
        <p:spPr>
          <a:xfrm>
            <a:off x="295986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5" name="Google Shape;6255;p63"/>
          <p:cNvSpPr/>
          <p:nvPr/>
        </p:nvSpPr>
        <p:spPr>
          <a:xfrm>
            <a:off x="2950204" y="3223119"/>
            <a:ext cx="71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6" name="Google Shape;6256;p63"/>
          <p:cNvSpPr/>
          <p:nvPr/>
        </p:nvSpPr>
        <p:spPr>
          <a:xfrm>
            <a:off x="3532641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7" name="Google Shape;6257;p63"/>
          <p:cNvSpPr/>
          <p:nvPr/>
        </p:nvSpPr>
        <p:spPr>
          <a:xfrm>
            <a:off x="4287237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8" name="Google Shape;6258;p63"/>
          <p:cNvSpPr/>
          <p:nvPr/>
        </p:nvSpPr>
        <p:spPr>
          <a:xfrm rot="5400000">
            <a:off x="4325499" y="4952020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9" name="Google Shape;6259;p63"/>
          <p:cNvSpPr/>
          <p:nvPr/>
        </p:nvSpPr>
        <p:spPr>
          <a:xfrm>
            <a:off x="4287231" y="5099001"/>
            <a:ext cx="2092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0" name="Google Shape;6260;p63"/>
          <p:cNvSpPr/>
          <p:nvPr/>
        </p:nvSpPr>
        <p:spPr>
          <a:xfrm>
            <a:off x="4678836" y="5099001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1" name="Google Shape;6261;p63"/>
          <p:cNvSpPr/>
          <p:nvPr/>
        </p:nvSpPr>
        <p:spPr>
          <a:xfrm>
            <a:off x="4521357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2" name="Google Shape;6262;p63"/>
          <p:cNvSpPr/>
          <p:nvPr/>
        </p:nvSpPr>
        <p:spPr>
          <a:xfrm>
            <a:off x="5146108" y="5099001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3" name="Google Shape;6263;p63"/>
          <p:cNvSpPr/>
          <p:nvPr/>
        </p:nvSpPr>
        <p:spPr>
          <a:xfrm>
            <a:off x="4988631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4" name="Google Shape;6264;p63"/>
          <p:cNvSpPr/>
          <p:nvPr/>
        </p:nvSpPr>
        <p:spPr>
          <a:xfrm>
            <a:off x="5146121" y="5628523"/>
            <a:ext cx="2848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5" name="Google Shape;6265;p63"/>
          <p:cNvSpPr/>
          <p:nvPr/>
        </p:nvSpPr>
        <p:spPr>
          <a:xfrm rot="5400000">
            <a:off x="5222229" y="549014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6" name="Google Shape;6266;p63"/>
          <p:cNvSpPr/>
          <p:nvPr/>
        </p:nvSpPr>
        <p:spPr>
          <a:xfrm>
            <a:off x="5642268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7" name="Google Shape;6267;p63"/>
          <p:cNvSpPr/>
          <p:nvPr/>
        </p:nvSpPr>
        <p:spPr>
          <a:xfrm>
            <a:off x="5470347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8" name="Google Shape;6268;p63"/>
          <p:cNvSpPr/>
          <p:nvPr/>
        </p:nvSpPr>
        <p:spPr>
          <a:xfrm>
            <a:off x="6267329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9" name="Google Shape;6269;p63"/>
          <p:cNvSpPr/>
          <p:nvPr/>
        </p:nvSpPr>
        <p:spPr>
          <a:xfrm>
            <a:off x="6095408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0" name="Google Shape;6270;p63"/>
          <p:cNvSpPr/>
          <p:nvPr/>
        </p:nvSpPr>
        <p:spPr>
          <a:xfrm>
            <a:off x="5983812" y="5098975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1" name="Google Shape;6271;p63"/>
          <p:cNvSpPr/>
          <p:nvPr/>
        </p:nvSpPr>
        <p:spPr>
          <a:xfrm>
            <a:off x="6272320" y="5098967"/>
            <a:ext cx="4064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2" name="Google Shape;6272;p63"/>
          <p:cNvSpPr/>
          <p:nvPr/>
        </p:nvSpPr>
        <p:spPr>
          <a:xfrm>
            <a:off x="6914391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3" name="Google Shape;6273;p63"/>
          <p:cNvSpPr/>
          <p:nvPr/>
        </p:nvSpPr>
        <p:spPr>
          <a:xfrm>
            <a:off x="6729757" y="522416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4" name="Google Shape;6274;p63"/>
          <p:cNvSpPr/>
          <p:nvPr/>
        </p:nvSpPr>
        <p:spPr>
          <a:xfrm>
            <a:off x="7385632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5" name="Google Shape;6275;p63"/>
          <p:cNvSpPr/>
          <p:nvPr/>
        </p:nvSpPr>
        <p:spPr>
          <a:xfrm>
            <a:off x="7226159" y="5224200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6" name="Google Shape;6276;p63"/>
          <p:cNvSpPr/>
          <p:nvPr/>
        </p:nvSpPr>
        <p:spPr>
          <a:xfrm rot="5400000" flipH="1">
            <a:off x="6339776" y="5493263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7" name="Google Shape;6277;p63"/>
          <p:cNvSpPr/>
          <p:nvPr/>
        </p:nvSpPr>
        <p:spPr>
          <a:xfrm>
            <a:off x="7385645" y="4404351"/>
            <a:ext cx="2848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8" name="Google Shape;6278;p63"/>
          <p:cNvSpPr/>
          <p:nvPr/>
        </p:nvSpPr>
        <p:spPr>
          <a:xfrm>
            <a:off x="7170535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9" name="Google Shape;6279;p63"/>
          <p:cNvSpPr/>
          <p:nvPr/>
        </p:nvSpPr>
        <p:spPr>
          <a:xfrm rot="5400000" flipH="1">
            <a:off x="7461753" y="4952045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0" name="Google Shape;6280;p63"/>
          <p:cNvSpPr/>
          <p:nvPr/>
        </p:nvSpPr>
        <p:spPr>
          <a:xfrm>
            <a:off x="7887101" y="44043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1" name="Google Shape;6281;p63"/>
          <p:cNvSpPr/>
          <p:nvPr/>
        </p:nvSpPr>
        <p:spPr>
          <a:xfrm>
            <a:off x="7701760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2" name="Google Shape;6282;p63"/>
          <p:cNvSpPr/>
          <p:nvPr/>
        </p:nvSpPr>
        <p:spPr>
          <a:xfrm rot="5400000" flipH="1">
            <a:off x="8405339" y="4239891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3" name="Google Shape;6283;p63"/>
          <p:cNvSpPr/>
          <p:nvPr/>
        </p:nvSpPr>
        <p:spPr>
          <a:xfrm>
            <a:off x="8360452" y="3223133"/>
            <a:ext cx="209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4" name="Google Shape;6284;p63"/>
          <p:cNvSpPr/>
          <p:nvPr/>
        </p:nvSpPr>
        <p:spPr>
          <a:xfrm>
            <a:off x="8366963" y="44042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5" name="Google Shape;6285;p63"/>
          <p:cNvSpPr/>
          <p:nvPr/>
        </p:nvSpPr>
        <p:spPr>
          <a:xfrm>
            <a:off x="8160020" y="45852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6" name="Google Shape;6286;p63"/>
          <p:cNvSpPr/>
          <p:nvPr/>
        </p:nvSpPr>
        <p:spPr>
          <a:xfrm>
            <a:off x="8218479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7" name="Google Shape;6287;p63"/>
          <p:cNvSpPr/>
          <p:nvPr/>
        </p:nvSpPr>
        <p:spPr>
          <a:xfrm>
            <a:off x="883360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8" name="Google Shape;6288;p63"/>
          <p:cNvSpPr/>
          <p:nvPr/>
        </p:nvSpPr>
        <p:spPr>
          <a:xfrm>
            <a:off x="865483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89" name="Google Shape;6289;p63"/>
          <p:cNvSpPr/>
          <p:nvPr/>
        </p:nvSpPr>
        <p:spPr>
          <a:xfrm>
            <a:off x="919116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0" name="Google Shape;6290;p63"/>
          <p:cNvSpPr/>
          <p:nvPr/>
        </p:nvSpPr>
        <p:spPr>
          <a:xfrm>
            <a:off x="901239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1" name="Google Shape;6291;p63"/>
          <p:cNvSpPr/>
          <p:nvPr/>
        </p:nvSpPr>
        <p:spPr>
          <a:xfrm rot="5400000" flipH="1">
            <a:off x="9191136" y="305979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2" name="Google Shape;6292;p63"/>
          <p:cNvSpPr/>
          <p:nvPr/>
        </p:nvSpPr>
        <p:spPr>
          <a:xfrm>
            <a:off x="9191167" y="1095233"/>
            <a:ext cx="1324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3" name="Google Shape;6293;p63"/>
          <p:cNvSpPr/>
          <p:nvPr/>
        </p:nvSpPr>
        <p:spPr>
          <a:xfrm>
            <a:off x="911224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4" name="Google Shape;6294;p63"/>
          <p:cNvSpPr/>
          <p:nvPr/>
        </p:nvSpPr>
        <p:spPr>
          <a:xfrm>
            <a:off x="985352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5" name="Google Shape;6295;p63"/>
          <p:cNvSpPr/>
          <p:nvPr/>
        </p:nvSpPr>
        <p:spPr>
          <a:xfrm>
            <a:off x="9671195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6" name="Google Shape;6296;p63"/>
          <p:cNvSpPr/>
          <p:nvPr/>
        </p:nvSpPr>
        <p:spPr>
          <a:xfrm>
            <a:off x="9995125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7" name="Google Shape;6297;p63"/>
          <p:cNvSpPr/>
          <p:nvPr/>
        </p:nvSpPr>
        <p:spPr>
          <a:xfrm>
            <a:off x="10197912" y="1095233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8" name="Google Shape;6298;p63"/>
          <p:cNvSpPr/>
          <p:nvPr/>
        </p:nvSpPr>
        <p:spPr>
          <a:xfrm>
            <a:off x="955009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9" name="Google Shape;6299;p63"/>
          <p:cNvSpPr/>
          <p:nvPr/>
        </p:nvSpPr>
        <p:spPr>
          <a:xfrm>
            <a:off x="9370608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00" name="Google Shape;6300;p63"/>
          <p:cNvCxnSpPr/>
          <p:nvPr/>
        </p:nvCxnSpPr>
        <p:spPr>
          <a:xfrm>
            <a:off x="3231300" y="2042027"/>
            <a:ext cx="56956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1" name="Google Shape;6301;p63"/>
          <p:cNvCxnSpPr/>
          <p:nvPr/>
        </p:nvCxnSpPr>
        <p:spPr>
          <a:xfrm rot="10800000" flipH="1">
            <a:off x="3838967" y="3675551"/>
            <a:ext cx="4205600" cy="3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2" name="Google Shape;6302;p63"/>
          <p:cNvCxnSpPr/>
          <p:nvPr/>
        </p:nvCxnSpPr>
        <p:spPr>
          <a:xfrm>
            <a:off x="4613091" y="4627267"/>
            <a:ext cx="2440800" cy="8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3" name="Google Shape;6303;p63"/>
          <p:cNvCxnSpPr/>
          <p:nvPr/>
        </p:nvCxnSpPr>
        <p:spPr>
          <a:xfrm rot="10800000" flipH="1">
            <a:off x="5504193" y="5268651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4" name="Google Shape;6304;p63"/>
          <p:cNvSpPr txBox="1"/>
          <p:nvPr/>
        </p:nvSpPr>
        <p:spPr>
          <a:xfrm>
            <a:off x="1625323" y="1258977"/>
            <a:ext cx="284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5" name="Google Shape;6305;p63"/>
          <p:cNvSpPr txBox="1"/>
          <p:nvPr/>
        </p:nvSpPr>
        <p:spPr>
          <a:xfrm>
            <a:off x="4108833" y="412130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6" name="Google Shape;6306;p63"/>
          <p:cNvSpPr txBox="1"/>
          <p:nvPr/>
        </p:nvSpPr>
        <p:spPr>
          <a:xfrm>
            <a:off x="1738677" y="12697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7" name="Google Shape;6307;p63"/>
          <p:cNvSpPr txBox="1"/>
          <p:nvPr/>
        </p:nvSpPr>
        <p:spPr>
          <a:xfrm>
            <a:off x="2702811" y="86799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8" name="Google Shape;6308;p63"/>
          <p:cNvSpPr txBox="1"/>
          <p:nvPr/>
        </p:nvSpPr>
        <p:spPr>
          <a:xfrm>
            <a:off x="2992033" y="29655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9" name="Google Shape;6309;p63"/>
          <p:cNvSpPr txBox="1"/>
          <p:nvPr/>
        </p:nvSpPr>
        <p:spPr>
          <a:xfrm>
            <a:off x="3315833" y="29796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0" name="Google Shape;6310;p63"/>
          <p:cNvSpPr txBox="1"/>
          <p:nvPr/>
        </p:nvSpPr>
        <p:spPr>
          <a:xfrm>
            <a:off x="3693233" y="41211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1" name="Google Shape;6311;p63"/>
          <p:cNvSpPr txBox="1"/>
          <p:nvPr/>
        </p:nvSpPr>
        <p:spPr>
          <a:xfrm>
            <a:off x="4538267" y="4860836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2" name="Google Shape;6312;p63"/>
          <p:cNvSpPr txBox="1"/>
          <p:nvPr/>
        </p:nvSpPr>
        <p:spPr>
          <a:xfrm>
            <a:off x="5005400" y="48618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3" name="Google Shape;6313;p63"/>
          <p:cNvSpPr txBox="1"/>
          <p:nvPr/>
        </p:nvSpPr>
        <p:spPr>
          <a:xfrm>
            <a:off x="5579397" y="5707848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4" name="Google Shape;6314;p63"/>
          <p:cNvSpPr txBox="1"/>
          <p:nvPr/>
        </p:nvSpPr>
        <p:spPr>
          <a:xfrm>
            <a:off x="6191100" y="57196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5" name="Google Shape;6315;p63"/>
          <p:cNvSpPr txBox="1"/>
          <p:nvPr/>
        </p:nvSpPr>
        <p:spPr>
          <a:xfrm>
            <a:off x="5798553" y="4857820"/>
            <a:ext cx="103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128+256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6" name="Google Shape;6316;p63"/>
          <p:cNvSpPr txBox="1"/>
          <p:nvPr/>
        </p:nvSpPr>
        <p:spPr>
          <a:xfrm>
            <a:off x="6752184" y="4857840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7" name="Google Shape;6317;p63"/>
          <p:cNvSpPr txBox="1"/>
          <p:nvPr/>
        </p:nvSpPr>
        <p:spPr>
          <a:xfrm>
            <a:off x="9937897" y="8680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8" name="Google Shape;6318;p63"/>
          <p:cNvSpPr txBox="1"/>
          <p:nvPr/>
        </p:nvSpPr>
        <p:spPr>
          <a:xfrm>
            <a:off x="6979367" y="4160220"/>
            <a:ext cx="8224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64+128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9" name="Google Shape;6319;p63"/>
          <p:cNvSpPr txBox="1"/>
          <p:nvPr/>
        </p:nvSpPr>
        <p:spPr>
          <a:xfrm>
            <a:off x="7692524" y="416435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0" name="Google Shape;6320;p63"/>
          <p:cNvSpPr txBox="1"/>
          <p:nvPr/>
        </p:nvSpPr>
        <p:spPr>
          <a:xfrm>
            <a:off x="7996811" y="298419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32+64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1" name="Google Shape;6321;p63"/>
          <p:cNvSpPr txBox="1"/>
          <p:nvPr/>
        </p:nvSpPr>
        <p:spPr>
          <a:xfrm>
            <a:off x="8525401" y="297967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2" name="Google Shape;6322;p63"/>
          <p:cNvSpPr txBox="1"/>
          <p:nvPr/>
        </p:nvSpPr>
        <p:spPr>
          <a:xfrm>
            <a:off x="8813877" y="85720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16+32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3" name="Google Shape;6323;p63"/>
          <p:cNvSpPr txBox="1"/>
          <p:nvPr/>
        </p:nvSpPr>
        <p:spPr>
          <a:xfrm>
            <a:off x="9293927" y="85721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4" name="Google Shape;6324;p63"/>
          <p:cNvSpPr txBox="1"/>
          <p:nvPr/>
        </p:nvSpPr>
        <p:spPr>
          <a:xfrm>
            <a:off x="9606233" y="86799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5" name="Google Shape;6325;p63"/>
          <p:cNvSpPr/>
          <p:nvPr/>
        </p:nvSpPr>
        <p:spPr>
          <a:xfrm>
            <a:off x="3723351" y="1142417"/>
            <a:ext cx="4636000" cy="821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6" name="Google Shape;6326;p63"/>
          <p:cNvSpPr/>
          <p:nvPr/>
        </p:nvSpPr>
        <p:spPr>
          <a:xfrm>
            <a:off x="3826840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7" name="Google Shape;6327;p63"/>
          <p:cNvSpPr/>
          <p:nvPr/>
        </p:nvSpPr>
        <p:spPr>
          <a:xfrm rot="5400000">
            <a:off x="3826865" y="1483612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28" name="Google Shape;6328;p63"/>
          <p:cNvCxnSpPr/>
          <p:nvPr/>
        </p:nvCxnSpPr>
        <p:spPr>
          <a:xfrm rot="10800000" flipH="1">
            <a:off x="5401756" y="1551000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9" name="Google Shape;6329;p63"/>
          <p:cNvSpPr/>
          <p:nvPr/>
        </p:nvSpPr>
        <p:spPr>
          <a:xfrm>
            <a:off x="5685884" y="1738919"/>
            <a:ext cx="132400" cy="16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0" name="Google Shape;6330;p63"/>
          <p:cNvSpPr/>
          <p:nvPr/>
        </p:nvSpPr>
        <p:spPr>
          <a:xfrm>
            <a:off x="5657625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1" name="Google Shape;6331;p63"/>
          <p:cNvSpPr/>
          <p:nvPr/>
        </p:nvSpPr>
        <p:spPr>
          <a:xfrm rot="5400000" flipH="1">
            <a:off x="3826839" y="175445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2" name="Google Shape;6332;p63"/>
          <p:cNvSpPr/>
          <p:nvPr/>
        </p:nvSpPr>
        <p:spPr>
          <a:xfrm>
            <a:off x="2825279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3" name="Google Shape;6333;p63"/>
          <p:cNvSpPr/>
          <p:nvPr/>
        </p:nvSpPr>
        <p:spPr>
          <a:xfrm>
            <a:off x="3393845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4" name="Google Shape;6334;p63"/>
          <p:cNvSpPr/>
          <p:nvPr/>
        </p:nvSpPr>
        <p:spPr>
          <a:xfrm>
            <a:off x="4137645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5" name="Google Shape;6335;p63"/>
          <p:cNvSpPr/>
          <p:nvPr/>
        </p:nvSpPr>
        <p:spPr>
          <a:xfrm>
            <a:off x="6115212" y="5802031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6" name="Google Shape;6336;p63"/>
          <p:cNvSpPr/>
          <p:nvPr/>
        </p:nvSpPr>
        <p:spPr>
          <a:xfrm>
            <a:off x="9032179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7" name="Google Shape;6337;p63"/>
          <p:cNvSpPr/>
          <p:nvPr/>
        </p:nvSpPr>
        <p:spPr>
          <a:xfrm>
            <a:off x="10014912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8" name="Google Shape;6338;p63"/>
          <p:cNvSpPr/>
          <p:nvPr/>
        </p:nvSpPr>
        <p:spPr>
          <a:xfrm>
            <a:off x="8185228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9" name="Google Shape;6339;p63"/>
          <p:cNvSpPr/>
          <p:nvPr/>
        </p:nvSpPr>
        <p:spPr>
          <a:xfrm>
            <a:off x="7228228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0" name="Google Shape;6340;p63"/>
          <p:cNvSpPr/>
          <p:nvPr/>
        </p:nvSpPr>
        <p:spPr>
          <a:xfrm>
            <a:off x="4990712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1" name="Google Shape;6341;p63"/>
          <p:cNvSpPr/>
          <p:nvPr/>
        </p:nvSpPr>
        <p:spPr>
          <a:xfrm>
            <a:off x="7104845" y="125898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2" name="Google Shape;6342;p63"/>
          <p:cNvSpPr/>
          <p:nvPr/>
        </p:nvSpPr>
        <p:spPr>
          <a:xfrm>
            <a:off x="7104845" y="1506615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3" name="Google Shape;6343;p63"/>
          <p:cNvSpPr/>
          <p:nvPr/>
        </p:nvSpPr>
        <p:spPr>
          <a:xfrm>
            <a:off x="7104845" y="1754464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4" name="Google Shape;6344;p63"/>
          <p:cNvSpPr txBox="1"/>
          <p:nvPr/>
        </p:nvSpPr>
        <p:spPr>
          <a:xfrm>
            <a:off x="3758984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3x3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5" name="Google Shape;6345;p63"/>
          <p:cNvSpPr txBox="1"/>
          <p:nvPr/>
        </p:nvSpPr>
        <p:spPr>
          <a:xfrm>
            <a:off x="3758984" y="1387167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6" name="Google Shape;6346;p63"/>
          <p:cNvSpPr txBox="1"/>
          <p:nvPr/>
        </p:nvSpPr>
        <p:spPr>
          <a:xfrm>
            <a:off x="5617313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1x1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7" name="Google Shape;6347;p63"/>
          <p:cNvSpPr txBox="1"/>
          <p:nvPr/>
        </p:nvSpPr>
        <p:spPr>
          <a:xfrm>
            <a:off x="5624585" y="14124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Skip connection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8" name="Google Shape;6348;p63"/>
          <p:cNvSpPr txBox="1"/>
          <p:nvPr/>
        </p:nvSpPr>
        <p:spPr>
          <a:xfrm>
            <a:off x="3758984" y="16815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 Sampling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9" name="Google Shape;6349;p63"/>
          <p:cNvSpPr txBox="1"/>
          <p:nvPr/>
        </p:nvSpPr>
        <p:spPr>
          <a:xfrm>
            <a:off x="5522492" y="1678049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Block copied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0" name="Google Shape;6350;p63"/>
          <p:cNvSpPr txBox="1"/>
          <p:nvPr/>
        </p:nvSpPr>
        <p:spPr>
          <a:xfrm>
            <a:off x="7190475" y="116460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1" name="Google Shape;6351;p63"/>
          <p:cNvSpPr txBox="1"/>
          <p:nvPr/>
        </p:nvSpPr>
        <p:spPr>
          <a:xfrm>
            <a:off x="7193637" y="1412549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2" name="Google Shape;6352;p63"/>
          <p:cNvSpPr txBox="1"/>
          <p:nvPr/>
        </p:nvSpPr>
        <p:spPr>
          <a:xfrm>
            <a:off x="7193669" y="166026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0.3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3" name="Google Shape;6353;p63"/>
          <p:cNvSpPr/>
          <p:nvPr/>
        </p:nvSpPr>
        <p:spPr>
          <a:xfrm>
            <a:off x="247351" y="1783333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4" name="Google Shape;6354;p63"/>
          <p:cNvSpPr/>
          <p:nvPr/>
        </p:nvSpPr>
        <p:spPr>
          <a:xfrm>
            <a:off x="348951" y="1884933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5" name="Google Shape;6355;p63"/>
          <p:cNvSpPr/>
          <p:nvPr/>
        </p:nvSpPr>
        <p:spPr>
          <a:xfrm>
            <a:off x="450551" y="1986533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6" name="Google Shape;6356;p63"/>
          <p:cNvSpPr/>
          <p:nvPr/>
        </p:nvSpPr>
        <p:spPr>
          <a:xfrm>
            <a:off x="552151" y="2088133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7" name="Google Shape;6357;p63"/>
          <p:cNvSpPr/>
          <p:nvPr/>
        </p:nvSpPr>
        <p:spPr>
          <a:xfrm>
            <a:off x="10395051" y="1330767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8" name="Google Shape;6358;p63"/>
          <p:cNvSpPr/>
          <p:nvPr/>
        </p:nvSpPr>
        <p:spPr>
          <a:xfrm>
            <a:off x="10496651" y="1432367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9" name="Google Shape;6359;p63"/>
          <p:cNvSpPr/>
          <p:nvPr/>
        </p:nvSpPr>
        <p:spPr>
          <a:xfrm>
            <a:off x="10598251" y="1533967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0" name="Google Shape;6360;p63"/>
          <p:cNvSpPr/>
          <p:nvPr/>
        </p:nvSpPr>
        <p:spPr>
          <a:xfrm>
            <a:off x="10699851" y="1635567"/>
            <a:ext cx="1040400" cy="1040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06;p63">
            <a:extLst>
              <a:ext uri="{FF2B5EF4-FFF2-40B4-BE49-F238E27FC236}">
                <a16:creationId xmlns:a16="http://schemas.microsoft.com/office/drawing/2014/main" id="{17C8924A-F058-FA99-DCF6-C62679EC821F}"/>
              </a:ext>
            </a:extLst>
          </p:cNvPr>
          <p:cNvSpPr txBox="1"/>
          <p:nvPr/>
        </p:nvSpPr>
        <p:spPr>
          <a:xfrm>
            <a:off x="676403" y="123408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Init conv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6306;p63">
            <a:extLst>
              <a:ext uri="{FF2B5EF4-FFF2-40B4-BE49-F238E27FC236}">
                <a16:creationId xmlns:a16="http://schemas.microsoft.com/office/drawing/2014/main" id="{00A093AD-0423-610C-40C9-2452295279FF}"/>
              </a:ext>
            </a:extLst>
          </p:cNvPr>
          <p:cNvSpPr txBox="1"/>
          <p:nvPr/>
        </p:nvSpPr>
        <p:spPr>
          <a:xfrm>
            <a:off x="-66610" y="1031340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3,128,128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6306;p63">
            <a:extLst>
              <a:ext uri="{FF2B5EF4-FFF2-40B4-BE49-F238E27FC236}">
                <a16:creationId xmlns:a16="http://schemas.microsoft.com/office/drawing/2014/main" id="{FF9CF492-D513-D2C3-FFA2-90490AB9A501}"/>
              </a:ext>
            </a:extLst>
          </p:cNvPr>
          <p:cNvSpPr txBox="1"/>
          <p:nvPr/>
        </p:nvSpPr>
        <p:spPr>
          <a:xfrm>
            <a:off x="1283446" y="97628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5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 1</a:t>
            </a:r>
            <a:endParaRPr sz="105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6306;p63">
            <a:extLst>
              <a:ext uri="{FF2B5EF4-FFF2-40B4-BE49-F238E27FC236}">
                <a16:creationId xmlns:a16="http://schemas.microsoft.com/office/drawing/2014/main" id="{4578D711-B72B-3ABE-43B4-02E06B8929CE}"/>
              </a:ext>
            </a:extLst>
          </p:cNvPr>
          <p:cNvSpPr txBox="1"/>
          <p:nvPr/>
        </p:nvSpPr>
        <p:spPr>
          <a:xfrm>
            <a:off x="1892844" y="1670909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 2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7BAC68-A726-5C68-56AD-B8C6DCA7050B}"/>
              </a:ext>
            </a:extLst>
          </p:cNvPr>
          <p:cNvCxnSpPr>
            <a:cxnSpLocks/>
            <a:stCxn id="168" idx="3"/>
            <a:endCxn id="161" idx="1"/>
          </p:cNvCxnSpPr>
          <p:nvPr/>
        </p:nvCxnSpPr>
        <p:spPr>
          <a:xfrm>
            <a:off x="1349166" y="722660"/>
            <a:ext cx="254514" cy="798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057A232B-AD71-BEC9-D349-19EA5D3CFB2C}"/>
              </a:ext>
            </a:extLst>
          </p:cNvPr>
          <p:cNvCxnSpPr>
            <a:cxnSpLocks/>
            <a:stCxn id="161" idx="3"/>
            <a:endCxn id="173" idx="1"/>
          </p:cNvCxnSpPr>
          <p:nvPr/>
        </p:nvCxnSpPr>
        <p:spPr>
          <a:xfrm>
            <a:off x="1890031" y="1520874"/>
            <a:ext cx="300609" cy="596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Google Shape;6306;p63">
            <a:extLst>
              <a:ext uri="{FF2B5EF4-FFF2-40B4-BE49-F238E27FC236}">
                <a16:creationId xmlns:a16="http://schemas.microsoft.com/office/drawing/2014/main" id="{EE86E05F-997F-AE49-D749-6119D949E021}"/>
              </a:ext>
            </a:extLst>
          </p:cNvPr>
          <p:cNvSpPr txBox="1"/>
          <p:nvPr/>
        </p:nvSpPr>
        <p:spPr>
          <a:xfrm>
            <a:off x="2378093" y="2384229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 3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6CDD085-D8F7-C598-5D41-94AFF5F0CC29}"/>
              </a:ext>
            </a:extLst>
          </p:cNvPr>
          <p:cNvCxnSpPr>
            <a:cxnSpLocks/>
            <a:stCxn id="173" idx="3"/>
            <a:endCxn id="179" idx="1"/>
          </p:cNvCxnSpPr>
          <p:nvPr/>
        </p:nvCxnSpPr>
        <p:spPr>
          <a:xfrm>
            <a:off x="2476991" y="2117298"/>
            <a:ext cx="223183" cy="7539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Google Shape;6306;p63">
            <a:extLst>
              <a:ext uri="{FF2B5EF4-FFF2-40B4-BE49-F238E27FC236}">
                <a16:creationId xmlns:a16="http://schemas.microsoft.com/office/drawing/2014/main" id="{86B743DF-287B-0444-DB79-DA171B600CC5}"/>
              </a:ext>
            </a:extLst>
          </p:cNvPr>
          <p:cNvSpPr txBox="1"/>
          <p:nvPr/>
        </p:nvSpPr>
        <p:spPr>
          <a:xfrm>
            <a:off x="2869096" y="3304664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 4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450BBBCB-A834-DA9F-935D-F6E5024DE928}"/>
              </a:ext>
            </a:extLst>
          </p:cNvPr>
          <p:cNvCxnSpPr>
            <a:cxnSpLocks/>
            <a:stCxn id="179" idx="3"/>
            <a:endCxn id="186" idx="1"/>
          </p:cNvCxnSpPr>
          <p:nvPr/>
        </p:nvCxnSpPr>
        <p:spPr>
          <a:xfrm>
            <a:off x="2986525" y="2871240"/>
            <a:ext cx="257782" cy="90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Google Shape;6306;p63">
            <a:extLst>
              <a:ext uri="{FF2B5EF4-FFF2-40B4-BE49-F238E27FC236}">
                <a16:creationId xmlns:a16="http://schemas.microsoft.com/office/drawing/2014/main" id="{2ADD3809-AD60-F400-A8D5-F16609615576}"/>
              </a:ext>
            </a:extLst>
          </p:cNvPr>
          <p:cNvSpPr txBox="1"/>
          <p:nvPr/>
        </p:nvSpPr>
        <p:spPr>
          <a:xfrm>
            <a:off x="3408412" y="401864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5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 5</a:t>
            </a:r>
            <a:endParaRPr sz="105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D140997-3057-1A22-7ADD-79CF0F5FA6CA}"/>
              </a:ext>
            </a:extLst>
          </p:cNvPr>
          <p:cNvCxnSpPr>
            <a:cxnSpLocks/>
            <a:stCxn id="192" idx="3"/>
            <a:endCxn id="68" idx="1"/>
          </p:cNvCxnSpPr>
          <p:nvPr/>
        </p:nvCxnSpPr>
        <p:spPr>
          <a:xfrm>
            <a:off x="4020231" y="4450734"/>
            <a:ext cx="309024" cy="4729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Google Shape;6241;p63">
            <a:extLst>
              <a:ext uri="{FF2B5EF4-FFF2-40B4-BE49-F238E27FC236}">
                <a16:creationId xmlns:a16="http://schemas.microsoft.com/office/drawing/2014/main" id="{A1370467-D20A-5F50-A73C-138371CEC6B1}"/>
              </a:ext>
            </a:extLst>
          </p:cNvPr>
          <p:cNvSpPr/>
          <p:nvPr/>
        </p:nvSpPr>
        <p:spPr>
          <a:xfrm>
            <a:off x="4329255" y="4671708"/>
            <a:ext cx="82829" cy="50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2" name="Google Shape;6306;p63">
            <a:extLst>
              <a:ext uri="{FF2B5EF4-FFF2-40B4-BE49-F238E27FC236}">
                <a16:creationId xmlns:a16="http://schemas.microsoft.com/office/drawing/2014/main" id="{F6B1B6D3-A324-BD99-9AA3-C563416319D7}"/>
              </a:ext>
            </a:extLst>
          </p:cNvPr>
          <p:cNvSpPr txBox="1"/>
          <p:nvPr/>
        </p:nvSpPr>
        <p:spPr>
          <a:xfrm>
            <a:off x="608418" y="990748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5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64,128,128</a:t>
            </a:r>
            <a:endParaRPr sz="105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6306;p63">
            <a:extLst>
              <a:ext uri="{FF2B5EF4-FFF2-40B4-BE49-F238E27FC236}">
                <a16:creationId xmlns:a16="http://schemas.microsoft.com/office/drawing/2014/main" id="{B061251B-4A96-3460-4B03-43048F13438B}"/>
              </a:ext>
            </a:extLst>
          </p:cNvPr>
          <p:cNvSpPr txBox="1"/>
          <p:nvPr/>
        </p:nvSpPr>
        <p:spPr>
          <a:xfrm>
            <a:off x="1147599" y="1826038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zh-CN"/>
            </a:defPPr>
            <a:lvl1pPr algn="ctr">
              <a:defRPr sz="1050">
                <a:solidFill>
                  <a:srgbClr val="434343"/>
                </a:solidFill>
                <a:latin typeface="Roboto"/>
                <a:ea typeface="Roboto"/>
                <a:cs typeface="Roboto"/>
              </a:defRPr>
            </a:lvl1pPr>
          </a:lstStyle>
          <a:p>
            <a:r>
              <a:rPr lang="en-US" altLang="zh-CN" dirty="0">
                <a:sym typeface="Roboto"/>
              </a:rPr>
              <a:t>64,64,64</a:t>
            </a:r>
            <a:endParaRPr dirty="0">
              <a:sym typeface="Roboto"/>
            </a:endParaRPr>
          </a:p>
        </p:txBody>
      </p:sp>
      <p:sp>
        <p:nvSpPr>
          <p:cNvPr id="74" name="Google Shape;6306;p63">
            <a:extLst>
              <a:ext uri="{FF2B5EF4-FFF2-40B4-BE49-F238E27FC236}">
                <a16:creationId xmlns:a16="http://schemas.microsoft.com/office/drawing/2014/main" id="{347DC39D-F12D-9B29-F5A2-2D6F9DD47B2D}"/>
              </a:ext>
            </a:extLst>
          </p:cNvPr>
          <p:cNvSpPr txBox="1"/>
          <p:nvPr/>
        </p:nvSpPr>
        <p:spPr>
          <a:xfrm>
            <a:off x="1784174" y="2447492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128,32,32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6306;p63">
            <a:extLst>
              <a:ext uri="{FF2B5EF4-FFF2-40B4-BE49-F238E27FC236}">
                <a16:creationId xmlns:a16="http://schemas.microsoft.com/office/drawing/2014/main" id="{90BA02A6-18EB-8D0D-E833-78DE3F972ACA}"/>
              </a:ext>
            </a:extLst>
          </p:cNvPr>
          <p:cNvSpPr txBox="1"/>
          <p:nvPr/>
        </p:nvSpPr>
        <p:spPr>
          <a:xfrm>
            <a:off x="2294910" y="3177604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256,16,16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6306;p63">
            <a:extLst>
              <a:ext uri="{FF2B5EF4-FFF2-40B4-BE49-F238E27FC236}">
                <a16:creationId xmlns:a16="http://schemas.microsoft.com/office/drawing/2014/main" id="{5B227B18-AD88-9437-628D-FE9A2E7F05F2}"/>
              </a:ext>
            </a:extLst>
          </p:cNvPr>
          <p:cNvSpPr txBox="1"/>
          <p:nvPr/>
        </p:nvSpPr>
        <p:spPr>
          <a:xfrm>
            <a:off x="2782989" y="4118576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512,8,8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6306;p63">
            <a:extLst>
              <a:ext uri="{FF2B5EF4-FFF2-40B4-BE49-F238E27FC236}">
                <a16:creationId xmlns:a16="http://schemas.microsoft.com/office/drawing/2014/main" id="{8E40429D-AA27-AAB8-B2C7-97B4D041F09D}"/>
              </a:ext>
            </a:extLst>
          </p:cNvPr>
          <p:cNvSpPr txBox="1"/>
          <p:nvPr/>
        </p:nvSpPr>
        <p:spPr>
          <a:xfrm>
            <a:off x="3231763" y="4767202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1024,4,4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6306;p63">
            <a:extLst>
              <a:ext uri="{FF2B5EF4-FFF2-40B4-BE49-F238E27FC236}">
                <a16:creationId xmlns:a16="http://schemas.microsoft.com/office/drawing/2014/main" id="{4D2D1F5B-A548-B03D-4F8E-4B0805B38F60}"/>
              </a:ext>
            </a:extLst>
          </p:cNvPr>
          <p:cNvSpPr txBox="1"/>
          <p:nvPr/>
        </p:nvSpPr>
        <p:spPr>
          <a:xfrm>
            <a:off x="3797978" y="5210036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1024,1,1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6306;p63">
            <a:extLst>
              <a:ext uri="{FF2B5EF4-FFF2-40B4-BE49-F238E27FC236}">
                <a16:creationId xmlns:a16="http://schemas.microsoft.com/office/drawing/2014/main" id="{123D408F-6542-338C-659F-A9F3BE3743D3}"/>
              </a:ext>
            </a:extLst>
          </p:cNvPr>
          <p:cNvSpPr txBox="1"/>
          <p:nvPr/>
        </p:nvSpPr>
        <p:spPr>
          <a:xfrm>
            <a:off x="3908059" y="4477501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hidden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D023B39-2765-2E18-3405-AD5419AD0DDA}"/>
              </a:ext>
            </a:extLst>
          </p:cNvPr>
          <p:cNvCxnSpPr>
            <a:cxnSpLocks/>
            <a:stCxn id="68" idx="3"/>
            <a:endCxn id="212" idx="1"/>
          </p:cNvCxnSpPr>
          <p:nvPr/>
        </p:nvCxnSpPr>
        <p:spPr>
          <a:xfrm flipV="1">
            <a:off x="4412084" y="4921571"/>
            <a:ext cx="340800" cy="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Google Shape;6306;p63">
            <a:extLst>
              <a:ext uri="{FF2B5EF4-FFF2-40B4-BE49-F238E27FC236}">
                <a16:creationId xmlns:a16="http://schemas.microsoft.com/office/drawing/2014/main" id="{D9215F11-3530-60DA-4407-84687CCFE40A}"/>
              </a:ext>
            </a:extLst>
          </p:cNvPr>
          <p:cNvSpPr txBox="1"/>
          <p:nvPr/>
        </p:nvSpPr>
        <p:spPr>
          <a:xfrm>
            <a:off x="4543786" y="4461409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up0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6306;p63">
            <a:extLst>
              <a:ext uri="{FF2B5EF4-FFF2-40B4-BE49-F238E27FC236}">
                <a16:creationId xmlns:a16="http://schemas.microsoft.com/office/drawing/2014/main" id="{7E28AECB-CE45-FA25-4BFF-1A9E2AED9582}"/>
              </a:ext>
            </a:extLst>
          </p:cNvPr>
          <p:cNvSpPr txBox="1"/>
          <p:nvPr/>
        </p:nvSpPr>
        <p:spPr>
          <a:xfrm>
            <a:off x="4343792" y="5214668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1024,4,4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6306;p63">
            <a:extLst>
              <a:ext uri="{FF2B5EF4-FFF2-40B4-BE49-F238E27FC236}">
                <a16:creationId xmlns:a16="http://schemas.microsoft.com/office/drawing/2014/main" id="{01B0457B-8205-DA80-E11A-ADEAD7F48459}"/>
              </a:ext>
            </a:extLst>
          </p:cNvPr>
          <p:cNvSpPr txBox="1"/>
          <p:nvPr/>
        </p:nvSpPr>
        <p:spPr>
          <a:xfrm>
            <a:off x="6028299" y="3988954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up1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7FE25540-0004-E817-CE9C-809333518B7B}"/>
              </a:ext>
            </a:extLst>
          </p:cNvPr>
          <p:cNvCxnSpPr>
            <a:cxnSpLocks/>
            <a:stCxn id="311" idx="6"/>
            <a:endCxn id="208" idx="1"/>
          </p:cNvCxnSpPr>
          <p:nvPr/>
        </p:nvCxnSpPr>
        <p:spPr>
          <a:xfrm flipV="1">
            <a:off x="5812662" y="4446500"/>
            <a:ext cx="201478" cy="4762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5B3F9A7-3ECB-CFEC-F42C-6CC60D05A401}"/>
              </a:ext>
            </a:extLst>
          </p:cNvPr>
          <p:cNvCxnSpPr>
            <a:cxnSpLocks/>
            <a:stCxn id="192" idx="3"/>
            <a:endCxn id="208" idx="1"/>
          </p:cNvCxnSpPr>
          <p:nvPr/>
        </p:nvCxnSpPr>
        <p:spPr>
          <a:xfrm flipV="1">
            <a:off x="4020231" y="4446500"/>
            <a:ext cx="1993909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Google Shape;6306;p63">
            <a:extLst>
              <a:ext uri="{FF2B5EF4-FFF2-40B4-BE49-F238E27FC236}">
                <a16:creationId xmlns:a16="http://schemas.microsoft.com/office/drawing/2014/main" id="{A9B8E0ED-78F2-91BE-4B56-3F612170E7EC}"/>
              </a:ext>
            </a:extLst>
          </p:cNvPr>
          <p:cNvSpPr txBox="1"/>
          <p:nvPr/>
        </p:nvSpPr>
        <p:spPr>
          <a:xfrm>
            <a:off x="6943077" y="3242962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up2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6306;p63">
            <a:extLst>
              <a:ext uri="{FF2B5EF4-FFF2-40B4-BE49-F238E27FC236}">
                <a16:creationId xmlns:a16="http://schemas.microsoft.com/office/drawing/2014/main" id="{C7FF617A-E368-2A16-E181-F2FFD22CC26F}"/>
              </a:ext>
            </a:extLst>
          </p:cNvPr>
          <p:cNvSpPr txBox="1"/>
          <p:nvPr/>
        </p:nvSpPr>
        <p:spPr>
          <a:xfrm>
            <a:off x="5679862" y="4733566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512,8,8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9EC93DCE-C04F-32F0-2D9C-F330BF7E23E3}"/>
              </a:ext>
            </a:extLst>
          </p:cNvPr>
          <p:cNvCxnSpPr>
            <a:cxnSpLocks/>
            <a:stCxn id="349" idx="6"/>
            <a:endCxn id="222" idx="1"/>
          </p:cNvCxnSpPr>
          <p:nvPr/>
        </p:nvCxnSpPr>
        <p:spPr>
          <a:xfrm flipV="1">
            <a:off x="6927095" y="3777419"/>
            <a:ext cx="198032" cy="669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EADE5AA-1DFC-E456-8CF8-7AED00494C29}"/>
              </a:ext>
            </a:extLst>
          </p:cNvPr>
          <p:cNvCxnSpPr>
            <a:cxnSpLocks/>
            <a:stCxn id="186" idx="3"/>
            <a:endCxn id="222" idx="1"/>
          </p:cNvCxnSpPr>
          <p:nvPr/>
        </p:nvCxnSpPr>
        <p:spPr>
          <a:xfrm>
            <a:off x="3530658" y="3777419"/>
            <a:ext cx="359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Google Shape;6306;p63">
            <a:extLst>
              <a:ext uri="{FF2B5EF4-FFF2-40B4-BE49-F238E27FC236}">
                <a16:creationId xmlns:a16="http://schemas.microsoft.com/office/drawing/2014/main" id="{BF02C977-9978-69BB-FADB-B1852341A71A}"/>
              </a:ext>
            </a:extLst>
          </p:cNvPr>
          <p:cNvSpPr txBox="1"/>
          <p:nvPr/>
        </p:nvSpPr>
        <p:spPr>
          <a:xfrm>
            <a:off x="6817766" y="408885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256,16,16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96EDB5B3-98ED-F5B7-7C75-4914A1C0934F}"/>
              </a:ext>
            </a:extLst>
          </p:cNvPr>
          <p:cNvGrpSpPr/>
          <p:nvPr/>
        </p:nvGrpSpPr>
        <p:grpSpPr>
          <a:xfrm>
            <a:off x="1603680" y="1268874"/>
            <a:ext cx="286351" cy="504000"/>
            <a:chOff x="1603680" y="1268874"/>
            <a:chExt cx="286351" cy="504000"/>
          </a:xfrm>
        </p:grpSpPr>
        <p:sp>
          <p:nvSpPr>
            <p:cNvPr id="159" name="Google Shape;6241;p63">
              <a:extLst>
                <a:ext uri="{FF2B5EF4-FFF2-40B4-BE49-F238E27FC236}">
                  <a16:creationId xmlns:a16="http://schemas.microsoft.com/office/drawing/2014/main" id="{0E10E6D8-A467-DFE1-E5BB-8B48D49851DD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6241;p63">
              <a:extLst>
                <a:ext uri="{FF2B5EF4-FFF2-40B4-BE49-F238E27FC236}">
                  <a16:creationId xmlns:a16="http://schemas.microsoft.com/office/drawing/2014/main" id="{0A957A55-37C6-71E9-240C-93CAFFC4FD55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DDE58AE6-D16B-4DC2-E1E8-60D53651F3FA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A6BDD66-9CA1-CD8C-9D68-42A1C6DD4A17}"/>
              </a:ext>
            </a:extLst>
          </p:cNvPr>
          <p:cNvGrpSpPr/>
          <p:nvPr/>
        </p:nvGrpSpPr>
        <p:grpSpPr>
          <a:xfrm>
            <a:off x="1062815" y="470660"/>
            <a:ext cx="286351" cy="504000"/>
            <a:chOff x="1603680" y="1268874"/>
            <a:chExt cx="286351" cy="504000"/>
          </a:xfrm>
        </p:grpSpPr>
        <p:sp>
          <p:nvSpPr>
            <p:cNvPr id="166" name="Google Shape;6241;p63">
              <a:extLst>
                <a:ext uri="{FF2B5EF4-FFF2-40B4-BE49-F238E27FC236}">
                  <a16:creationId xmlns:a16="http://schemas.microsoft.com/office/drawing/2014/main" id="{FFBF42D8-FC4A-C31D-6704-DBAF2BDF572E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6241;p63">
              <a:extLst>
                <a:ext uri="{FF2B5EF4-FFF2-40B4-BE49-F238E27FC236}">
                  <a16:creationId xmlns:a16="http://schemas.microsoft.com/office/drawing/2014/main" id="{A0508781-1F3C-2348-9539-AB773BC80712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164C6078-A0AF-2076-AC0C-FF1528D8C3A1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BE502E4F-CD09-DA00-618C-0986A58560A6}"/>
              </a:ext>
            </a:extLst>
          </p:cNvPr>
          <p:cNvGrpSpPr/>
          <p:nvPr/>
        </p:nvGrpSpPr>
        <p:grpSpPr>
          <a:xfrm>
            <a:off x="2190640" y="1865298"/>
            <a:ext cx="286351" cy="504000"/>
            <a:chOff x="1603680" y="1268874"/>
            <a:chExt cx="286351" cy="504000"/>
          </a:xfrm>
        </p:grpSpPr>
        <p:sp>
          <p:nvSpPr>
            <p:cNvPr id="171" name="Google Shape;6241;p63">
              <a:extLst>
                <a:ext uri="{FF2B5EF4-FFF2-40B4-BE49-F238E27FC236}">
                  <a16:creationId xmlns:a16="http://schemas.microsoft.com/office/drawing/2014/main" id="{B9D7205E-9883-70C5-B01C-E0AB77E1E361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6241;p63">
              <a:extLst>
                <a:ext uri="{FF2B5EF4-FFF2-40B4-BE49-F238E27FC236}">
                  <a16:creationId xmlns:a16="http://schemas.microsoft.com/office/drawing/2014/main" id="{F46583CF-B8E1-BF40-EF22-EBCE0E98161A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B6FCFD8-051C-22B5-3856-8659FC2CDA7E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7AF3BAA2-BEBE-28CE-A8AB-28998054A21A}"/>
              </a:ext>
            </a:extLst>
          </p:cNvPr>
          <p:cNvGrpSpPr/>
          <p:nvPr/>
        </p:nvGrpSpPr>
        <p:grpSpPr>
          <a:xfrm>
            <a:off x="2700174" y="2619240"/>
            <a:ext cx="286351" cy="504000"/>
            <a:chOff x="1603680" y="1268874"/>
            <a:chExt cx="286351" cy="504000"/>
          </a:xfrm>
        </p:grpSpPr>
        <p:sp>
          <p:nvSpPr>
            <p:cNvPr id="177" name="Google Shape;6241;p63">
              <a:extLst>
                <a:ext uri="{FF2B5EF4-FFF2-40B4-BE49-F238E27FC236}">
                  <a16:creationId xmlns:a16="http://schemas.microsoft.com/office/drawing/2014/main" id="{78EBF2A5-47B1-6165-DA05-89BD7593923F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6241;p63">
              <a:extLst>
                <a:ext uri="{FF2B5EF4-FFF2-40B4-BE49-F238E27FC236}">
                  <a16:creationId xmlns:a16="http://schemas.microsoft.com/office/drawing/2014/main" id="{01A0C47C-7701-F57B-32E1-F008D0E99C44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DB8CAA0-A5BA-1A2B-8E54-77806E189389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E67811AF-976E-3FF9-6D94-DB70177E7EC3}"/>
              </a:ext>
            </a:extLst>
          </p:cNvPr>
          <p:cNvGrpSpPr/>
          <p:nvPr/>
        </p:nvGrpSpPr>
        <p:grpSpPr>
          <a:xfrm>
            <a:off x="3244307" y="3525419"/>
            <a:ext cx="286351" cy="504000"/>
            <a:chOff x="1603680" y="1268874"/>
            <a:chExt cx="286351" cy="504000"/>
          </a:xfrm>
        </p:grpSpPr>
        <p:sp>
          <p:nvSpPr>
            <p:cNvPr id="184" name="Google Shape;6241;p63">
              <a:extLst>
                <a:ext uri="{FF2B5EF4-FFF2-40B4-BE49-F238E27FC236}">
                  <a16:creationId xmlns:a16="http://schemas.microsoft.com/office/drawing/2014/main" id="{7571D483-AB10-E9E0-A606-31CFB01EBA04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6241;p63">
              <a:extLst>
                <a:ext uri="{FF2B5EF4-FFF2-40B4-BE49-F238E27FC236}">
                  <a16:creationId xmlns:a16="http://schemas.microsoft.com/office/drawing/2014/main" id="{F1A71953-D97B-02E8-29F3-A3D9F6550FD4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A3886FE-F808-CE26-5586-8D68275A018E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0DA3CB29-4A4C-A40B-605C-78AF08404503}"/>
              </a:ext>
            </a:extLst>
          </p:cNvPr>
          <p:cNvGrpSpPr/>
          <p:nvPr/>
        </p:nvGrpSpPr>
        <p:grpSpPr>
          <a:xfrm>
            <a:off x="3733880" y="4198734"/>
            <a:ext cx="286351" cy="504000"/>
            <a:chOff x="1603680" y="1268874"/>
            <a:chExt cx="286351" cy="504000"/>
          </a:xfrm>
        </p:grpSpPr>
        <p:sp>
          <p:nvSpPr>
            <p:cNvPr id="190" name="Google Shape;6241;p63">
              <a:extLst>
                <a:ext uri="{FF2B5EF4-FFF2-40B4-BE49-F238E27FC236}">
                  <a16:creationId xmlns:a16="http://schemas.microsoft.com/office/drawing/2014/main" id="{2974DDDB-20FD-AF06-DD5A-97B9B455AF4F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6241;p63">
              <a:extLst>
                <a:ext uri="{FF2B5EF4-FFF2-40B4-BE49-F238E27FC236}">
                  <a16:creationId xmlns:a16="http://schemas.microsoft.com/office/drawing/2014/main" id="{30C52D72-78E6-A080-BB5C-92A3109F9AFF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CE2A0B5-0845-6359-77F5-434D5E76B8CA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862C2654-D0AA-20E6-00C0-B752F677AFE8}"/>
              </a:ext>
            </a:extLst>
          </p:cNvPr>
          <p:cNvCxnSpPr>
            <a:cxnSpLocks/>
            <a:stCxn id="186" idx="3"/>
            <a:endCxn id="192" idx="1"/>
          </p:cNvCxnSpPr>
          <p:nvPr/>
        </p:nvCxnSpPr>
        <p:spPr>
          <a:xfrm>
            <a:off x="3530658" y="3777419"/>
            <a:ext cx="203222" cy="673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8F2F96D5-67B4-6154-6676-E9B288FAAE01}"/>
              </a:ext>
            </a:extLst>
          </p:cNvPr>
          <p:cNvGrpSpPr/>
          <p:nvPr/>
        </p:nvGrpSpPr>
        <p:grpSpPr>
          <a:xfrm>
            <a:off x="6014140" y="4194500"/>
            <a:ext cx="286351" cy="504000"/>
            <a:chOff x="1603680" y="1268874"/>
            <a:chExt cx="286351" cy="504000"/>
          </a:xfrm>
        </p:grpSpPr>
        <p:sp>
          <p:nvSpPr>
            <p:cNvPr id="206" name="Google Shape;6241;p63">
              <a:extLst>
                <a:ext uri="{FF2B5EF4-FFF2-40B4-BE49-F238E27FC236}">
                  <a16:creationId xmlns:a16="http://schemas.microsoft.com/office/drawing/2014/main" id="{CA005539-3F47-AB6B-F4C1-EE7987C89A2E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6241;p63">
              <a:extLst>
                <a:ext uri="{FF2B5EF4-FFF2-40B4-BE49-F238E27FC236}">
                  <a16:creationId xmlns:a16="http://schemas.microsoft.com/office/drawing/2014/main" id="{324F90E9-ED7F-A781-5B26-770821575E3A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531921E-0D00-4D0E-C67D-933B6952B746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491EFCEA-FCC3-C6F3-C891-6ABB39107FE4}"/>
              </a:ext>
            </a:extLst>
          </p:cNvPr>
          <p:cNvGrpSpPr/>
          <p:nvPr/>
        </p:nvGrpSpPr>
        <p:grpSpPr>
          <a:xfrm>
            <a:off x="4752884" y="4669571"/>
            <a:ext cx="286351" cy="504000"/>
            <a:chOff x="1603680" y="1268874"/>
            <a:chExt cx="286351" cy="504000"/>
          </a:xfrm>
        </p:grpSpPr>
        <p:sp>
          <p:nvSpPr>
            <p:cNvPr id="210" name="Google Shape;6241;p63">
              <a:extLst>
                <a:ext uri="{FF2B5EF4-FFF2-40B4-BE49-F238E27FC236}">
                  <a16:creationId xmlns:a16="http://schemas.microsoft.com/office/drawing/2014/main" id="{97856E07-D70A-F9D5-8177-474CBE46B631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6241;p63">
              <a:extLst>
                <a:ext uri="{FF2B5EF4-FFF2-40B4-BE49-F238E27FC236}">
                  <a16:creationId xmlns:a16="http://schemas.microsoft.com/office/drawing/2014/main" id="{296AC2F9-0B72-C27B-3D4E-462B4335C3EC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582DCC0-60F7-D17D-2019-C2132018901E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6314D401-A1B5-0F56-4368-BA80058BE44A}"/>
              </a:ext>
            </a:extLst>
          </p:cNvPr>
          <p:cNvGrpSpPr/>
          <p:nvPr/>
        </p:nvGrpSpPr>
        <p:grpSpPr>
          <a:xfrm>
            <a:off x="7125127" y="3525419"/>
            <a:ext cx="286351" cy="504000"/>
            <a:chOff x="1603680" y="1268874"/>
            <a:chExt cx="286351" cy="504000"/>
          </a:xfrm>
        </p:grpSpPr>
        <p:sp>
          <p:nvSpPr>
            <p:cNvPr id="220" name="Google Shape;6241;p63">
              <a:extLst>
                <a:ext uri="{FF2B5EF4-FFF2-40B4-BE49-F238E27FC236}">
                  <a16:creationId xmlns:a16="http://schemas.microsoft.com/office/drawing/2014/main" id="{5783E816-68BA-69FD-BC1C-1EAD66307C2D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6241;p63">
              <a:extLst>
                <a:ext uri="{FF2B5EF4-FFF2-40B4-BE49-F238E27FC236}">
                  <a16:creationId xmlns:a16="http://schemas.microsoft.com/office/drawing/2014/main" id="{6C5EC54A-36F5-0F26-9441-BB84A2BBEC26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FCF26744-A2A2-4B11-C96A-021D2A22FD44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2" name="Google Shape;6241;p63">
            <a:extLst>
              <a:ext uri="{FF2B5EF4-FFF2-40B4-BE49-F238E27FC236}">
                <a16:creationId xmlns:a16="http://schemas.microsoft.com/office/drawing/2014/main" id="{95E57F13-FD96-D2EE-C856-20A340D26F03}"/>
              </a:ext>
            </a:extLst>
          </p:cNvPr>
          <p:cNvSpPr/>
          <p:nvPr/>
        </p:nvSpPr>
        <p:spPr>
          <a:xfrm>
            <a:off x="5193167" y="5580000"/>
            <a:ext cx="288000" cy="72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0F5C52A2-7B7D-EE94-023B-8A0C1CD12175}"/>
              </a:ext>
            </a:extLst>
          </p:cNvPr>
          <p:cNvCxnSpPr>
            <a:cxnSpLocks/>
            <a:stCxn id="22" idx="3"/>
            <a:endCxn id="232" idx="2"/>
          </p:cNvCxnSpPr>
          <p:nvPr/>
        </p:nvCxnSpPr>
        <p:spPr>
          <a:xfrm flipV="1">
            <a:off x="4011812" y="5652000"/>
            <a:ext cx="1325355" cy="1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26147D14-176C-ED63-41D5-369E7DE3EBBF}"/>
              </a:ext>
            </a:extLst>
          </p:cNvPr>
          <p:cNvSpPr/>
          <p:nvPr/>
        </p:nvSpPr>
        <p:spPr>
          <a:xfrm>
            <a:off x="3145303" y="6145179"/>
            <a:ext cx="720000" cy="227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time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8" name="Google Shape;6241;p63">
            <a:extLst>
              <a:ext uri="{FF2B5EF4-FFF2-40B4-BE49-F238E27FC236}">
                <a16:creationId xmlns:a16="http://schemas.microsoft.com/office/drawing/2014/main" id="{28E7D722-631D-3E14-CD9E-3845B0FE6D97}"/>
              </a:ext>
            </a:extLst>
          </p:cNvPr>
          <p:cNvSpPr/>
          <p:nvPr/>
        </p:nvSpPr>
        <p:spPr>
          <a:xfrm>
            <a:off x="6379200" y="5580000"/>
            <a:ext cx="288000" cy="72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9A2C5385-B4CD-E7D0-5728-FE427CCC290F}"/>
              </a:ext>
            </a:extLst>
          </p:cNvPr>
          <p:cNvCxnSpPr>
            <a:cxnSpLocks/>
            <a:stCxn id="22" idx="3"/>
            <a:endCxn id="238" idx="2"/>
          </p:cNvCxnSpPr>
          <p:nvPr/>
        </p:nvCxnSpPr>
        <p:spPr>
          <a:xfrm flipV="1">
            <a:off x="4011812" y="5652000"/>
            <a:ext cx="2511388" cy="1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Google Shape;6241;p63">
            <a:extLst>
              <a:ext uri="{FF2B5EF4-FFF2-40B4-BE49-F238E27FC236}">
                <a16:creationId xmlns:a16="http://schemas.microsoft.com/office/drawing/2014/main" id="{B4E15151-7B2C-D317-259F-2E5D628D7D3B}"/>
              </a:ext>
            </a:extLst>
          </p:cNvPr>
          <p:cNvSpPr/>
          <p:nvPr/>
        </p:nvSpPr>
        <p:spPr>
          <a:xfrm>
            <a:off x="7420754" y="5580000"/>
            <a:ext cx="288000" cy="72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3CB3C1C6-8A7A-83B4-6BAA-2995DEDAA657}"/>
              </a:ext>
            </a:extLst>
          </p:cNvPr>
          <p:cNvCxnSpPr>
            <a:cxnSpLocks/>
            <a:stCxn id="22" idx="3"/>
            <a:endCxn id="242" idx="2"/>
          </p:cNvCxnSpPr>
          <p:nvPr/>
        </p:nvCxnSpPr>
        <p:spPr>
          <a:xfrm flipV="1">
            <a:off x="4011812" y="5652000"/>
            <a:ext cx="3552942" cy="1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Google Shape;6241;p63">
            <a:extLst>
              <a:ext uri="{FF2B5EF4-FFF2-40B4-BE49-F238E27FC236}">
                <a16:creationId xmlns:a16="http://schemas.microsoft.com/office/drawing/2014/main" id="{AEF46B63-88FE-A903-364A-177D97CBB2A2}"/>
              </a:ext>
            </a:extLst>
          </p:cNvPr>
          <p:cNvSpPr/>
          <p:nvPr/>
        </p:nvSpPr>
        <p:spPr>
          <a:xfrm>
            <a:off x="5596662" y="5580000"/>
            <a:ext cx="288000" cy="7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E6A7A6EF-78F2-D164-6947-B9F6AFC32DC1}"/>
              </a:ext>
            </a:extLst>
          </p:cNvPr>
          <p:cNvCxnSpPr>
            <a:cxnSpLocks/>
            <a:stCxn id="237" idx="3"/>
            <a:endCxn id="246" idx="2"/>
          </p:cNvCxnSpPr>
          <p:nvPr/>
        </p:nvCxnSpPr>
        <p:spPr>
          <a:xfrm flipV="1">
            <a:off x="3865303" y="5652000"/>
            <a:ext cx="1875359" cy="60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Google Shape;6241;p63">
            <a:extLst>
              <a:ext uri="{FF2B5EF4-FFF2-40B4-BE49-F238E27FC236}">
                <a16:creationId xmlns:a16="http://schemas.microsoft.com/office/drawing/2014/main" id="{04FDA5CC-E0FD-C843-AC36-C0300523CCAE}"/>
              </a:ext>
            </a:extLst>
          </p:cNvPr>
          <p:cNvSpPr/>
          <p:nvPr/>
        </p:nvSpPr>
        <p:spPr>
          <a:xfrm>
            <a:off x="6716783" y="5580000"/>
            <a:ext cx="288000" cy="7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53771FF9-F143-20F1-0496-3CB6E5516316}"/>
              </a:ext>
            </a:extLst>
          </p:cNvPr>
          <p:cNvCxnSpPr>
            <a:cxnSpLocks/>
            <a:stCxn id="237" idx="3"/>
            <a:endCxn id="250" idx="2"/>
          </p:cNvCxnSpPr>
          <p:nvPr/>
        </p:nvCxnSpPr>
        <p:spPr>
          <a:xfrm flipV="1">
            <a:off x="3865303" y="5652000"/>
            <a:ext cx="2995480" cy="60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642F7516-8F4D-56FE-EB0C-8E92F7CFF9A4}"/>
              </a:ext>
            </a:extLst>
          </p:cNvPr>
          <p:cNvGrpSpPr/>
          <p:nvPr/>
        </p:nvGrpSpPr>
        <p:grpSpPr>
          <a:xfrm>
            <a:off x="8279489" y="2621813"/>
            <a:ext cx="286351" cy="504000"/>
            <a:chOff x="1603680" y="1268874"/>
            <a:chExt cx="286351" cy="504000"/>
          </a:xfrm>
        </p:grpSpPr>
        <p:sp>
          <p:nvSpPr>
            <p:cNvPr id="258" name="Google Shape;6241;p63">
              <a:extLst>
                <a:ext uri="{FF2B5EF4-FFF2-40B4-BE49-F238E27FC236}">
                  <a16:creationId xmlns:a16="http://schemas.microsoft.com/office/drawing/2014/main" id="{06D2A14D-2C12-FC5B-4B10-4EB17D71049A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6241;p63">
              <a:extLst>
                <a:ext uri="{FF2B5EF4-FFF2-40B4-BE49-F238E27FC236}">
                  <a16:creationId xmlns:a16="http://schemas.microsoft.com/office/drawing/2014/main" id="{62F06633-5235-FD9D-14E6-D50259929091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63DFCCB9-857A-39DD-EE2E-B49DF83651EF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A04D0C32-824F-222D-D5F5-B8144F4FB905}"/>
              </a:ext>
            </a:extLst>
          </p:cNvPr>
          <p:cNvCxnSpPr>
            <a:cxnSpLocks/>
            <a:stCxn id="408" idx="6"/>
            <a:endCxn id="260" idx="1"/>
          </p:cNvCxnSpPr>
          <p:nvPr/>
        </p:nvCxnSpPr>
        <p:spPr>
          <a:xfrm flipV="1">
            <a:off x="7952268" y="2873813"/>
            <a:ext cx="327221" cy="9036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Google Shape;6306;p63">
            <a:extLst>
              <a:ext uri="{FF2B5EF4-FFF2-40B4-BE49-F238E27FC236}">
                <a16:creationId xmlns:a16="http://schemas.microsoft.com/office/drawing/2014/main" id="{73959A38-492D-C3C4-1155-252AAFD8769A}"/>
              </a:ext>
            </a:extLst>
          </p:cNvPr>
          <p:cNvSpPr txBox="1"/>
          <p:nvPr/>
        </p:nvSpPr>
        <p:spPr>
          <a:xfrm>
            <a:off x="7945211" y="2365094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up3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85460153-DB9B-4271-2D82-0736251C9A8A}"/>
              </a:ext>
            </a:extLst>
          </p:cNvPr>
          <p:cNvCxnSpPr>
            <a:cxnSpLocks/>
            <a:stCxn id="179" idx="3"/>
            <a:endCxn id="260" idx="1"/>
          </p:cNvCxnSpPr>
          <p:nvPr/>
        </p:nvCxnSpPr>
        <p:spPr>
          <a:xfrm>
            <a:off x="2986525" y="2871240"/>
            <a:ext cx="5292964" cy="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Google Shape;6306;p63">
            <a:extLst>
              <a:ext uri="{FF2B5EF4-FFF2-40B4-BE49-F238E27FC236}">
                <a16:creationId xmlns:a16="http://schemas.microsoft.com/office/drawing/2014/main" id="{6900656C-954F-1AA9-80AB-078CAB04A96A}"/>
              </a:ext>
            </a:extLst>
          </p:cNvPr>
          <p:cNvSpPr txBox="1"/>
          <p:nvPr/>
        </p:nvSpPr>
        <p:spPr>
          <a:xfrm>
            <a:off x="7876942" y="315955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128,32,32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图片 270">
            <a:extLst>
              <a:ext uri="{FF2B5EF4-FFF2-40B4-BE49-F238E27FC236}">
                <a16:creationId xmlns:a16="http://schemas.microsoft.com/office/drawing/2014/main" id="{4E41F3AF-88F6-037E-DEB9-566C64CD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939" y="203135"/>
            <a:ext cx="752475" cy="771525"/>
          </a:xfrm>
          <a:prstGeom prst="rect">
            <a:avLst/>
          </a:prstGeom>
        </p:spPr>
      </p:pic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3E53FB61-B7C2-A3DC-1835-FF1C962A04B9}"/>
              </a:ext>
            </a:extLst>
          </p:cNvPr>
          <p:cNvGrpSpPr/>
          <p:nvPr/>
        </p:nvGrpSpPr>
        <p:grpSpPr>
          <a:xfrm>
            <a:off x="9300365" y="1870276"/>
            <a:ext cx="286351" cy="504000"/>
            <a:chOff x="1603680" y="1268874"/>
            <a:chExt cx="286351" cy="504000"/>
          </a:xfrm>
        </p:grpSpPr>
        <p:sp>
          <p:nvSpPr>
            <p:cNvPr id="273" name="Google Shape;6241;p63">
              <a:extLst>
                <a:ext uri="{FF2B5EF4-FFF2-40B4-BE49-F238E27FC236}">
                  <a16:creationId xmlns:a16="http://schemas.microsoft.com/office/drawing/2014/main" id="{9CB5649F-1268-44E6-D894-ADE529B563AD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6241;p63">
              <a:extLst>
                <a:ext uri="{FF2B5EF4-FFF2-40B4-BE49-F238E27FC236}">
                  <a16:creationId xmlns:a16="http://schemas.microsoft.com/office/drawing/2014/main" id="{B71BCCED-8B06-0153-F454-CD0B574AAE74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9B2CD538-3747-6C55-6BB2-742AFB0A024C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6" name="Google Shape;6306;p63">
            <a:extLst>
              <a:ext uri="{FF2B5EF4-FFF2-40B4-BE49-F238E27FC236}">
                <a16:creationId xmlns:a16="http://schemas.microsoft.com/office/drawing/2014/main" id="{08536D7D-FB70-3D58-EDDA-5D97CA1D60BF}"/>
              </a:ext>
            </a:extLst>
          </p:cNvPr>
          <p:cNvSpPr txBox="1"/>
          <p:nvPr/>
        </p:nvSpPr>
        <p:spPr>
          <a:xfrm>
            <a:off x="9004387" y="2436515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64,64,64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FA85F005-799A-E759-9B56-9A74F6FBF891}"/>
              </a:ext>
            </a:extLst>
          </p:cNvPr>
          <p:cNvCxnSpPr>
            <a:cxnSpLocks/>
            <a:stCxn id="426" idx="6"/>
            <a:endCxn id="275" idx="1"/>
          </p:cNvCxnSpPr>
          <p:nvPr/>
        </p:nvCxnSpPr>
        <p:spPr>
          <a:xfrm flipV="1">
            <a:off x="9141315" y="2122276"/>
            <a:ext cx="159050" cy="753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Google Shape;6306;p63">
            <a:extLst>
              <a:ext uri="{FF2B5EF4-FFF2-40B4-BE49-F238E27FC236}">
                <a16:creationId xmlns:a16="http://schemas.microsoft.com/office/drawing/2014/main" id="{7D11B526-FE77-1B80-6A86-3ABA65409BEE}"/>
              </a:ext>
            </a:extLst>
          </p:cNvPr>
          <p:cNvSpPr txBox="1"/>
          <p:nvPr/>
        </p:nvSpPr>
        <p:spPr>
          <a:xfrm>
            <a:off x="8539727" y="1622594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up4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A1D58B93-F75F-41B2-C68F-593A28402E51}"/>
              </a:ext>
            </a:extLst>
          </p:cNvPr>
          <p:cNvCxnSpPr>
            <a:cxnSpLocks/>
            <a:stCxn id="173" idx="3"/>
            <a:endCxn id="275" idx="1"/>
          </p:cNvCxnSpPr>
          <p:nvPr/>
        </p:nvCxnSpPr>
        <p:spPr>
          <a:xfrm>
            <a:off x="2476991" y="2117298"/>
            <a:ext cx="6823374" cy="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56877A23-EDB2-73F3-D084-94D471CC692A}"/>
              </a:ext>
            </a:extLst>
          </p:cNvPr>
          <p:cNvGrpSpPr/>
          <p:nvPr/>
        </p:nvGrpSpPr>
        <p:grpSpPr>
          <a:xfrm>
            <a:off x="10475568" y="1268874"/>
            <a:ext cx="286351" cy="504000"/>
            <a:chOff x="1603680" y="1268874"/>
            <a:chExt cx="286351" cy="504000"/>
          </a:xfrm>
        </p:grpSpPr>
        <p:sp>
          <p:nvSpPr>
            <p:cNvPr id="285" name="Google Shape;6241;p63">
              <a:extLst>
                <a:ext uri="{FF2B5EF4-FFF2-40B4-BE49-F238E27FC236}">
                  <a16:creationId xmlns:a16="http://schemas.microsoft.com/office/drawing/2014/main" id="{FE693A68-76A3-BD4E-021A-BBD87D024336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6241;p63">
              <a:extLst>
                <a:ext uri="{FF2B5EF4-FFF2-40B4-BE49-F238E27FC236}">
                  <a16:creationId xmlns:a16="http://schemas.microsoft.com/office/drawing/2014/main" id="{383D86F6-A261-B63E-637F-1F2E5D3B8269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DEBD5D68-75B6-A7B0-F679-95B5349B12D9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6AE91506-5315-22AA-F486-440DB768B19F}"/>
              </a:ext>
            </a:extLst>
          </p:cNvPr>
          <p:cNvCxnSpPr>
            <a:cxnSpLocks/>
            <a:stCxn id="492" idx="6"/>
            <a:endCxn id="287" idx="1"/>
          </p:cNvCxnSpPr>
          <p:nvPr/>
        </p:nvCxnSpPr>
        <p:spPr>
          <a:xfrm flipV="1">
            <a:off x="10244056" y="1520874"/>
            <a:ext cx="231512" cy="5932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A753F3D2-764E-327E-D5B1-E3860ED2E491}"/>
              </a:ext>
            </a:extLst>
          </p:cNvPr>
          <p:cNvCxnSpPr>
            <a:cxnSpLocks/>
            <a:stCxn id="161" idx="3"/>
            <a:endCxn id="287" idx="1"/>
          </p:cNvCxnSpPr>
          <p:nvPr/>
        </p:nvCxnSpPr>
        <p:spPr>
          <a:xfrm>
            <a:off x="1890031" y="1520874"/>
            <a:ext cx="8585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Google Shape;6306;p63">
            <a:extLst>
              <a:ext uri="{FF2B5EF4-FFF2-40B4-BE49-F238E27FC236}">
                <a16:creationId xmlns:a16="http://schemas.microsoft.com/office/drawing/2014/main" id="{6F13105C-629E-5888-FCBE-37B422F34C24}"/>
              </a:ext>
            </a:extLst>
          </p:cNvPr>
          <p:cNvSpPr txBox="1"/>
          <p:nvPr/>
        </p:nvSpPr>
        <p:spPr>
          <a:xfrm>
            <a:off x="10265924" y="1832445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64,128,128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6306;p63">
            <a:extLst>
              <a:ext uri="{FF2B5EF4-FFF2-40B4-BE49-F238E27FC236}">
                <a16:creationId xmlns:a16="http://schemas.microsoft.com/office/drawing/2014/main" id="{5BA86F6F-CC17-76F1-8E76-14E425D9AFC7}"/>
              </a:ext>
            </a:extLst>
          </p:cNvPr>
          <p:cNvSpPr txBox="1"/>
          <p:nvPr/>
        </p:nvSpPr>
        <p:spPr>
          <a:xfrm>
            <a:off x="9538443" y="1034275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up5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F8137005-0654-BFAA-C790-D5BB402A99E8}"/>
              </a:ext>
            </a:extLst>
          </p:cNvPr>
          <p:cNvGrpSpPr/>
          <p:nvPr/>
        </p:nvGrpSpPr>
        <p:grpSpPr>
          <a:xfrm>
            <a:off x="10989667" y="472738"/>
            <a:ext cx="286351" cy="504000"/>
            <a:chOff x="1603680" y="1268874"/>
            <a:chExt cx="286351" cy="504000"/>
          </a:xfrm>
        </p:grpSpPr>
        <p:sp>
          <p:nvSpPr>
            <p:cNvPr id="297" name="Google Shape;6241;p63">
              <a:extLst>
                <a:ext uri="{FF2B5EF4-FFF2-40B4-BE49-F238E27FC236}">
                  <a16:creationId xmlns:a16="http://schemas.microsoft.com/office/drawing/2014/main" id="{823A37BB-AC8F-4BBB-1DB9-0BB1702A81EC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6241;p63">
              <a:extLst>
                <a:ext uri="{FF2B5EF4-FFF2-40B4-BE49-F238E27FC236}">
                  <a16:creationId xmlns:a16="http://schemas.microsoft.com/office/drawing/2014/main" id="{88182FFE-1AA6-25F1-93D1-2D5D7D60CEF0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13A6E623-B306-9837-9361-74B726015EAE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2C867431-34E7-3752-ED7E-3EE453CA810D}"/>
              </a:ext>
            </a:extLst>
          </p:cNvPr>
          <p:cNvCxnSpPr>
            <a:cxnSpLocks/>
            <a:stCxn id="287" idx="3"/>
            <a:endCxn id="299" idx="1"/>
          </p:cNvCxnSpPr>
          <p:nvPr/>
        </p:nvCxnSpPr>
        <p:spPr>
          <a:xfrm flipV="1">
            <a:off x="10761919" y="724738"/>
            <a:ext cx="227748" cy="796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AC088C1C-6C23-2B90-5A49-28F3F8B3B692}"/>
              </a:ext>
            </a:extLst>
          </p:cNvPr>
          <p:cNvCxnSpPr>
            <a:cxnSpLocks/>
            <a:stCxn id="168" idx="3"/>
            <a:endCxn id="299" idx="1"/>
          </p:cNvCxnSpPr>
          <p:nvPr/>
        </p:nvCxnSpPr>
        <p:spPr>
          <a:xfrm>
            <a:off x="1349166" y="722660"/>
            <a:ext cx="9640501" cy="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Google Shape;6306;p63">
            <a:extLst>
              <a:ext uri="{FF2B5EF4-FFF2-40B4-BE49-F238E27FC236}">
                <a16:creationId xmlns:a16="http://schemas.microsoft.com/office/drawing/2014/main" id="{4AB588AD-90C5-24FB-2913-F4B7D0526CC7}"/>
              </a:ext>
            </a:extLst>
          </p:cNvPr>
          <p:cNvSpPr txBox="1"/>
          <p:nvPr/>
        </p:nvSpPr>
        <p:spPr>
          <a:xfrm>
            <a:off x="4797231" y="5889765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ctx</a:t>
            </a:r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1024,1,1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6306;p63">
            <a:extLst>
              <a:ext uri="{FF2B5EF4-FFF2-40B4-BE49-F238E27FC236}">
                <a16:creationId xmlns:a16="http://schemas.microsoft.com/office/drawing/2014/main" id="{6067D9B8-9B92-F081-A7A5-48BF8D701D3D}"/>
              </a:ext>
            </a:extLst>
          </p:cNvPr>
          <p:cNvSpPr txBox="1"/>
          <p:nvPr/>
        </p:nvSpPr>
        <p:spPr>
          <a:xfrm>
            <a:off x="5256312" y="5893640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1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1024,1,1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流程图: 汇总连接 309">
            <a:extLst>
              <a:ext uri="{FF2B5EF4-FFF2-40B4-BE49-F238E27FC236}">
                <a16:creationId xmlns:a16="http://schemas.microsoft.com/office/drawing/2014/main" id="{18676E71-68AF-170B-6440-30345A822B72}"/>
              </a:ext>
            </a:extLst>
          </p:cNvPr>
          <p:cNvSpPr/>
          <p:nvPr/>
        </p:nvSpPr>
        <p:spPr>
          <a:xfrm>
            <a:off x="5265167" y="4850741"/>
            <a:ext cx="144000" cy="144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流程图: 或者 310">
            <a:extLst>
              <a:ext uri="{FF2B5EF4-FFF2-40B4-BE49-F238E27FC236}">
                <a16:creationId xmlns:a16="http://schemas.microsoft.com/office/drawing/2014/main" id="{19C463F6-B81F-BDA6-0296-134DC77C25DD}"/>
              </a:ext>
            </a:extLst>
          </p:cNvPr>
          <p:cNvSpPr/>
          <p:nvPr/>
        </p:nvSpPr>
        <p:spPr>
          <a:xfrm>
            <a:off x="5668662" y="4850741"/>
            <a:ext cx="144000" cy="14400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32E8037-680C-7051-F00C-5DAD0C428CFE}"/>
              </a:ext>
            </a:extLst>
          </p:cNvPr>
          <p:cNvCxnSpPr>
            <a:cxnSpLocks/>
            <a:stCxn id="212" idx="3"/>
            <a:endCxn id="310" idx="2"/>
          </p:cNvCxnSpPr>
          <p:nvPr/>
        </p:nvCxnSpPr>
        <p:spPr>
          <a:xfrm>
            <a:off x="5039235" y="4921571"/>
            <a:ext cx="225932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D346F649-17C5-159B-4AB0-A5BEBB6D1C14}"/>
              </a:ext>
            </a:extLst>
          </p:cNvPr>
          <p:cNvCxnSpPr>
            <a:cxnSpLocks/>
            <a:stCxn id="310" idx="6"/>
            <a:endCxn id="311" idx="2"/>
          </p:cNvCxnSpPr>
          <p:nvPr/>
        </p:nvCxnSpPr>
        <p:spPr>
          <a:xfrm>
            <a:off x="5409167" y="4922741"/>
            <a:ext cx="259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3CAC2B00-40BB-81AB-6853-9DCB6856A7CE}"/>
              </a:ext>
            </a:extLst>
          </p:cNvPr>
          <p:cNvCxnSpPr>
            <a:cxnSpLocks/>
            <a:stCxn id="232" idx="0"/>
            <a:endCxn id="310" idx="4"/>
          </p:cNvCxnSpPr>
          <p:nvPr/>
        </p:nvCxnSpPr>
        <p:spPr>
          <a:xfrm flipV="1">
            <a:off x="5337167" y="4994741"/>
            <a:ext cx="0" cy="58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63AD7727-EDB0-9420-C6C3-987F03F68A9F}"/>
              </a:ext>
            </a:extLst>
          </p:cNvPr>
          <p:cNvCxnSpPr>
            <a:cxnSpLocks/>
            <a:stCxn id="246" idx="0"/>
            <a:endCxn id="311" idx="4"/>
          </p:cNvCxnSpPr>
          <p:nvPr/>
        </p:nvCxnSpPr>
        <p:spPr>
          <a:xfrm flipV="1">
            <a:off x="5740662" y="4994741"/>
            <a:ext cx="0" cy="58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" name="流程图: 汇总连接 347">
            <a:extLst>
              <a:ext uri="{FF2B5EF4-FFF2-40B4-BE49-F238E27FC236}">
                <a16:creationId xmlns:a16="http://schemas.microsoft.com/office/drawing/2014/main" id="{134A47D1-30CC-F214-DF11-F7C39B2F03F7}"/>
              </a:ext>
            </a:extLst>
          </p:cNvPr>
          <p:cNvSpPr/>
          <p:nvPr/>
        </p:nvSpPr>
        <p:spPr>
          <a:xfrm>
            <a:off x="6446729" y="4374500"/>
            <a:ext cx="144000" cy="144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流程图: 或者 348">
            <a:extLst>
              <a:ext uri="{FF2B5EF4-FFF2-40B4-BE49-F238E27FC236}">
                <a16:creationId xmlns:a16="http://schemas.microsoft.com/office/drawing/2014/main" id="{D2DD5242-A5C7-A27C-21BA-97E5A847AF9B}"/>
              </a:ext>
            </a:extLst>
          </p:cNvPr>
          <p:cNvSpPr/>
          <p:nvPr/>
        </p:nvSpPr>
        <p:spPr>
          <a:xfrm>
            <a:off x="6783095" y="4374500"/>
            <a:ext cx="144000" cy="14400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78AFA192-1795-7B8D-9A54-4C6A58E0A38C}"/>
              </a:ext>
            </a:extLst>
          </p:cNvPr>
          <p:cNvCxnSpPr>
            <a:cxnSpLocks/>
            <a:stCxn id="208" idx="3"/>
            <a:endCxn id="348" idx="2"/>
          </p:cNvCxnSpPr>
          <p:nvPr/>
        </p:nvCxnSpPr>
        <p:spPr>
          <a:xfrm>
            <a:off x="6300491" y="4446500"/>
            <a:ext cx="14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EDBF1FD7-4DF1-7D87-8FFF-C2271BCB03C0}"/>
              </a:ext>
            </a:extLst>
          </p:cNvPr>
          <p:cNvCxnSpPr>
            <a:cxnSpLocks/>
            <a:stCxn id="348" idx="6"/>
            <a:endCxn id="349" idx="2"/>
          </p:cNvCxnSpPr>
          <p:nvPr/>
        </p:nvCxnSpPr>
        <p:spPr>
          <a:xfrm>
            <a:off x="6590729" y="4446500"/>
            <a:ext cx="192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FBCA906-3DC5-0CF8-3288-0750CB311604}"/>
              </a:ext>
            </a:extLst>
          </p:cNvPr>
          <p:cNvCxnSpPr>
            <a:cxnSpLocks/>
            <a:stCxn id="238" idx="0"/>
            <a:endCxn id="348" idx="4"/>
          </p:cNvCxnSpPr>
          <p:nvPr/>
        </p:nvCxnSpPr>
        <p:spPr>
          <a:xfrm flipH="1" flipV="1">
            <a:off x="6518729" y="4518500"/>
            <a:ext cx="4471" cy="10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28FA4DD1-EA74-8305-132D-C034D5BBA38B}"/>
              </a:ext>
            </a:extLst>
          </p:cNvPr>
          <p:cNvCxnSpPr>
            <a:cxnSpLocks/>
            <a:stCxn id="250" idx="0"/>
            <a:endCxn id="349" idx="4"/>
          </p:cNvCxnSpPr>
          <p:nvPr/>
        </p:nvCxnSpPr>
        <p:spPr>
          <a:xfrm flipH="1" flipV="1">
            <a:off x="6855095" y="4518500"/>
            <a:ext cx="5688" cy="10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8" name="Google Shape;6306;p63">
            <a:extLst>
              <a:ext uri="{FF2B5EF4-FFF2-40B4-BE49-F238E27FC236}">
                <a16:creationId xmlns:a16="http://schemas.microsoft.com/office/drawing/2014/main" id="{BB903350-AB36-346C-380A-8BFD33E71CB2}"/>
              </a:ext>
            </a:extLst>
          </p:cNvPr>
          <p:cNvSpPr txBox="1"/>
          <p:nvPr/>
        </p:nvSpPr>
        <p:spPr>
          <a:xfrm>
            <a:off x="5970037" y="5896884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ctx2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512,1,1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6306;p63">
            <a:extLst>
              <a:ext uri="{FF2B5EF4-FFF2-40B4-BE49-F238E27FC236}">
                <a16:creationId xmlns:a16="http://schemas.microsoft.com/office/drawing/2014/main" id="{5AF455E8-16E3-CC23-5643-E3D00934DB38}"/>
              </a:ext>
            </a:extLst>
          </p:cNvPr>
          <p:cNvSpPr txBox="1"/>
          <p:nvPr/>
        </p:nvSpPr>
        <p:spPr>
          <a:xfrm>
            <a:off x="6446729" y="5894322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2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512,1,1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流程图: 汇总连接 406">
            <a:extLst>
              <a:ext uri="{FF2B5EF4-FFF2-40B4-BE49-F238E27FC236}">
                <a16:creationId xmlns:a16="http://schemas.microsoft.com/office/drawing/2014/main" id="{8213630F-6E00-7D59-8C4B-F47DAB5A9DB3}"/>
              </a:ext>
            </a:extLst>
          </p:cNvPr>
          <p:cNvSpPr/>
          <p:nvPr/>
        </p:nvSpPr>
        <p:spPr>
          <a:xfrm>
            <a:off x="7492754" y="3705419"/>
            <a:ext cx="144000" cy="144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流程图: 或者 407">
            <a:extLst>
              <a:ext uri="{FF2B5EF4-FFF2-40B4-BE49-F238E27FC236}">
                <a16:creationId xmlns:a16="http://schemas.microsoft.com/office/drawing/2014/main" id="{02A94964-F70F-B89F-B286-F71E4538600D}"/>
              </a:ext>
            </a:extLst>
          </p:cNvPr>
          <p:cNvSpPr/>
          <p:nvPr/>
        </p:nvSpPr>
        <p:spPr>
          <a:xfrm>
            <a:off x="7808268" y="3705419"/>
            <a:ext cx="144000" cy="14400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22746E5C-2C06-4332-2D92-569E3BBFD3F5}"/>
              </a:ext>
            </a:extLst>
          </p:cNvPr>
          <p:cNvCxnSpPr>
            <a:cxnSpLocks/>
            <a:stCxn id="222" idx="3"/>
            <a:endCxn id="407" idx="2"/>
          </p:cNvCxnSpPr>
          <p:nvPr/>
        </p:nvCxnSpPr>
        <p:spPr>
          <a:xfrm>
            <a:off x="7411478" y="3777419"/>
            <a:ext cx="81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468AECDE-549F-0F5E-C7C9-E77FF3E775F6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>
            <a:off x="7636754" y="3777419"/>
            <a:ext cx="17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3" name="流程图: 汇总连接 422">
            <a:extLst>
              <a:ext uri="{FF2B5EF4-FFF2-40B4-BE49-F238E27FC236}">
                <a16:creationId xmlns:a16="http://schemas.microsoft.com/office/drawing/2014/main" id="{BB7EAC26-FEA0-FB9F-8F13-27DDB1E74465}"/>
              </a:ext>
            </a:extLst>
          </p:cNvPr>
          <p:cNvSpPr/>
          <p:nvPr/>
        </p:nvSpPr>
        <p:spPr>
          <a:xfrm>
            <a:off x="8690960" y="2804796"/>
            <a:ext cx="144000" cy="144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流程图: 或者 425">
            <a:extLst>
              <a:ext uri="{FF2B5EF4-FFF2-40B4-BE49-F238E27FC236}">
                <a16:creationId xmlns:a16="http://schemas.microsoft.com/office/drawing/2014/main" id="{F416D4F1-6345-26C3-758E-F6FA6675B291}"/>
              </a:ext>
            </a:extLst>
          </p:cNvPr>
          <p:cNvSpPr/>
          <p:nvPr/>
        </p:nvSpPr>
        <p:spPr>
          <a:xfrm>
            <a:off x="8997315" y="2803304"/>
            <a:ext cx="144000" cy="14400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8" name="直接箭头连接符 427">
            <a:extLst>
              <a:ext uri="{FF2B5EF4-FFF2-40B4-BE49-F238E27FC236}">
                <a16:creationId xmlns:a16="http://schemas.microsoft.com/office/drawing/2014/main" id="{59974D70-F63C-68CF-EFE1-0BDBFDDDF904}"/>
              </a:ext>
            </a:extLst>
          </p:cNvPr>
          <p:cNvCxnSpPr>
            <a:cxnSpLocks/>
            <a:stCxn id="260" idx="3"/>
            <a:endCxn id="423" idx="2"/>
          </p:cNvCxnSpPr>
          <p:nvPr/>
        </p:nvCxnSpPr>
        <p:spPr>
          <a:xfrm>
            <a:off x="8565840" y="2873813"/>
            <a:ext cx="125120" cy="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D0F0F8C2-FD10-A253-FF7F-ADE8398DD6FB}"/>
              </a:ext>
            </a:extLst>
          </p:cNvPr>
          <p:cNvCxnSpPr>
            <a:cxnSpLocks/>
            <a:stCxn id="423" idx="6"/>
            <a:endCxn id="426" idx="2"/>
          </p:cNvCxnSpPr>
          <p:nvPr/>
        </p:nvCxnSpPr>
        <p:spPr>
          <a:xfrm flipV="1">
            <a:off x="8834960" y="2875304"/>
            <a:ext cx="162355" cy="1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EA990BB8-E0A1-531E-85E7-F53F5B4C3344}"/>
              </a:ext>
            </a:extLst>
          </p:cNvPr>
          <p:cNvCxnSpPr>
            <a:cxnSpLocks/>
            <a:stCxn id="242" idx="0"/>
            <a:endCxn id="407" idx="4"/>
          </p:cNvCxnSpPr>
          <p:nvPr/>
        </p:nvCxnSpPr>
        <p:spPr>
          <a:xfrm flipV="1">
            <a:off x="7564754" y="3849419"/>
            <a:ext cx="0" cy="17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0" name="Google Shape;6241;p63">
            <a:extLst>
              <a:ext uri="{FF2B5EF4-FFF2-40B4-BE49-F238E27FC236}">
                <a16:creationId xmlns:a16="http://schemas.microsoft.com/office/drawing/2014/main" id="{E340B8C9-DC0A-15AD-C7B3-2E668CD7551A}"/>
              </a:ext>
            </a:extLst>
          </p:cNvPr>
          <p:cNvSpPr/>
          <p:nvPr/>
        </p:nvSpPr>
        <p:spPr>
          <a:xfrm>
            <a:off x="7737787" y="5580000"/>
            <a:ext cx="288000" cy="7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62" name="连接符: 肘形 461">
            <a:extLst>
              <a:ext uri="{FF2B5EF4-FFF2-40B4-BE49-F238E27FC236}">
                <a16:creationId xmlns:a16="http://schemas.microsoft.com/office/drawing/2014/main" id="{8501E974-7881-B72D-83B8-B572F0D0EDB2}"/>
              </a:ext>
            </a:extLst>
          </p:cNvPr>
          <p:cNvCxnSpPr>
            <a:cxnSpLocks/>
            <a:stCxn id="237" idx="3"/>
            <a:endCxn id="450" idx="2"/>
          </p:cNvCxnSpPr>
          <p:nvPr/>
        </p:nvCxnSpPr>
        <p:spPr>
          <a:xfrm flipV="1">
            <a:off x="3865303" y="5652000"/>
            <a:ext cx="4016484" cy="60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直接箭头连接符 464">
            <a:extLst>
              <a:ext uri="{FF2B5EF4-FFF2-40B4-BE49-F238E27FC236}">
                <a16:creationId xmlns:a16="http://schemas.microsoft.com/office/drawing/2014/main" id="{4E31790E-1D2B-0FBA-2152-1B3D7C9A6725}"/>
              </a:ext>
            </a:extLst>
          </p:cNvPr>
          <p:cNvCxnSpPr>
            <a:cxnSpLocks/>
            <a:stCxn id="450" idx="0"/>
            <a:endCxn id="408" idx="4"/>
          </p:cNvCxnSpPr>
          <p:nvPr/>
        </p:nvCxnSpPr>
        <p:spPr>
          <a:xfrm flipH="1" flipV="1">
            <a:off x="7880268" y="3849419"/>
            <a:ext cx="1519" cy="17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Google Shape;6306;p63">
            <a:extLst>
              <a:ext uri="{FF2B5EF4-FFF2-40B4-BE49-F238E27FC236}">
                <a16:creationId xmlns:a16="http://schemas.microsoft.com/office/drawing/2014/main" id="{6A98E8E8-07F2-EB26-A847-25882EF1967B}"/>
              </a:ext>
            </a:extLst>
          </p:cNvPr>
          <p:cNvSpPr txBox="1"/>
          <p:nvPr/>
        </p:nvSpPr>
        <p:spPr>
          <a:xfrm>
            <a:off x="7463932" y="5867166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3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6306;p63">
            <a:extLst>
              <a:ext uri="{FF2B5EF4-FFF2-40B4-BE49-F238E27FC236}">
                <a16:creationId xmlns:a16="http://schemas.microsoft.com/office/drawing/2014/main" id="{1941FBB2-859B-D4E8-DCBA-6D0FE5E651E8}"/>
              </a:ext>
            </a:extLst>
          </p:cNvPr>
          <p:cNvSpPr txBox="1"/>
          <p:nvPr/>
        </p:nvSpPr>
        <p:spPr>
          <a:xfrm>
            <a:off x="7026111" y="5869728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ctx3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6241;p63">
            <a:extLst>
              <a:ext uri="{FF2B5EF4-FFF2-40B4-BE49-F238E27FC236}">
                <a16:creationId xmlns:a16="http://schemas.microsoft.com/office/drawing/2014/main" id="{6DC7D540-95E9-F197-CA0F-042E7AFD3BA4}"/>
              </a:ext>
            </a:extLst>
          </p:cNvPr>
          <p:cNvSpPr/>
          <p:nvPr/>
        </p:nvSpPr>
        <p:spPr>
          <a:xfrm>
            <a:off x="8608282" y="5580000"/>
            <a:ext cx="288000" cy="72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1" name="Google Shape;6241;p63">
            <a:extLst>
              <a:ext uri="{FF2B5EF4-FFF2-40B4-BE49-F238E27FC236}">
                <a16:creationId xmlns:a16="http://schemas.microsoft.com/office/drawing/2014/main" id="{D6B181FE-185F-83FA-2241-AC4A05081F1B}"/>
              </a:ext>
            </a:extLst>
          </p:cNvPr>
          <p:cNvSpPr/>
          <p:nvPr/>
        </p:nvSpPr>
        <p:spPr>
          <a:xfrm>
            <a:off x="8925705" y="5580000"/>
            <a:ext cx="288000" cy="7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72" name="直接箭头连接符 471">
            <a:extLst>
              <a:ext uri="{FF2B5EF4-FFF2-40B4-BE49-F238E27FC236}">
                <a16:creationId xmlns:a16="http://schemas.microsoft.com/office/drawing/2014/main" id="{88F8C3E8-637A-0E70-4EC6-821444C6AF51}"/>
              </a:ext>
            </a:extLst>
          </p:cNvPr>
          <p:cNvCxnSpPr>
            <a:cxnSpLocks/>
            <a:stCxn id="470" idx="0"/>
            <a:endCxn id="423" idx="4"/>
          </p:cNvCxnSpPr>
          <p:nvPr/>
        </p:nvCxnSpPr>
        <p:spPr>
          <a:xfrm flipV="1">
            <a:off x="8752282" y="2948796"/>
            <a:ext cx="10678" cy="263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直接箭头连接符 474">
            <a:extLst>
              <a:ext uri="{FF2B5EF4-FFF2-40B4-BE49-F238E27FC236}">
                <a16:creationId xmlns:a16="http://schemas.microsoft.com/office/drawing/2014/main" id="{0F79D454-659F-D603-E664-F2908CD22743}"/>
              </a:ext>
            </a:extLst>
          </p:cNvPr>
          <p:cNvCxnSpPr>
            <a:cxnSpLocks/>
            <a:stCxn id="471" idx="0"/>
            <a:endCxn id="426" idx="4"/>
          </p:cNvCxnSpPr>
          <p:nvPr/>
        </p:nvCxnSpPr>
        <p:spPr>
          <a:xfrm flipH="1" flipV="1">
            <a:off x="9069315" y="2947304"/>
            <a:ext cx="390" cy="263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连接符: 肘形 478">
            <a:extLst>
              <a:ext uri="{FF2B5EF4-FFF2-40B4-BE49-F238E27FC236}">
                <a16:creationId xmlns:a16="http://schemas.microsoft.com/office/drawing/2014/main" id="{B9F56BEA-F281-9931-C235-ED1EEA549BC5}"/>
              </a:ext>
            </a:extLst>
          </p:cNvPr>
          <p:cNvCxnSpPr>
            <a:cxnSpLocks/>
            <a:stCxn id="237" idx="3"/>
            <a:endCxn id="471" idx="2"/>
          </p:cNvCxnSpPr>
          <p:nvPr/>
        </p:nvCxnSpPr>
        <p:spPr>
          <a:xfrm flipV="1">
            <a:off x="3865303" y="5652000"/>
            <a:ext cx="5204402" cy="60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连接符: 肘形 484">
            <a:extLst>
              <a:ext uri="{FF2B5EF4-FFF2-40B4-BE49-F238E27FC236}">
                <a16:creationId xmlns:a16="http://schemas.microsoft.com/office/drawing/2014/main" id="{FED04324-5DBB-06A0-F810-CD614507A364}"/>
              </a:ext>
            </a:extLst>
          </p:cNvPr>
          <p:cNvCxnSpPr>
            <a:cxnSpLocks/>
            <a:stCxn id="22" idx="3"/>
            <a:endCxn id="470" idx="2"/>
          </p:cNvCxnSpPr>
          <p:nvPr/>
        </p:nvCxnSpPr>
        <p:spPr>
          <a:xfrm flipV="1">
            <a:off x="4011812" y="5652000"/>
            <a:ext cx="4740470" cy="13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Google Shape;6306;p63">
            <a:extLst>
              <a:ext uri="{FF2B5EF4-FFF2-40B4-BE49-F238E27FC236}">
                <a16:creationId xmlns:a16="http://schemas.microsoft.com/office/drawing/2014/main" id="{42395685-4B3B-287E-EB08-AA1D992D5CC6}"/>
              </a:ext>
            </a:extLst>
          </p:cNvPr>
          <p:cNvSpPr txBox="1"/>
          <p:nvPr/>
        </p:nvSpPr>
        <p:spPr>
          <a:xfrm>
            <a:off x="8686139" y="5880207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4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6306;p63">
            <a:extLst>
              <a:ext uri="{FF2B5EF4-FFF2-40B4-BE49-F238E27FC236}">
                <a16:creationId xmlns:a16="http://schemas.microsoft.com/office/drawing/2014/main" id="{0CA9EFB8-637C-F117-BB63-C3CF6BCFAB69}"/>
              </a:ext>
            </a:extLst>
          </p:cNvPr>
          <p:cNvSpPr txBox="1"/>
          <p:nvPr/>
        </p:nvSpPr>
        <p:spPr>
          <a:xfrm>
            <a:off x="8195294" y="5868352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ctx4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流程图: 汇总连接 490">
            <a:extLst>
              <a:ext uri="{FF2B5EF4-FFF2-40B4-BE49-F238E27FC236}">
                <a16:creationId xmlns:a16="http://schemas.microsoft.com/office/drawing/2014/main" id="{C348AA04-6B83-4E9A-2106-01E8B2D9A0A7}"/>
              </a:ext>
            </a:extLst>
          </p:cNvPr>
          <p:cNvSpPr/>
          <p:nvPr/>
        </p:nvSpPr>
        <p:spPr>
          <a:xfrm>
            <a:off x="9745315" y="2045298"/>
            <a:ext cx="144000" cy="14400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流程图: 或者 491">
            <a:extLst>
              <a:ext uri="{FF2B5EF4-FFF2-40B4-BE49-F238E27FC236}">
                <a16:creationId xmlns:a16="http://schemas.microsoft.com/office/drawing/2014/main" id="{F1ADA609-958F-77E7-843E-6D6A4AFFC66E}"/>
              </a:ext>
            </a:extLst>
          </p:cNvPr>
          <p:cNvSpPr/>
          <p:nvPr/>
        </p:nvSpPr>
        <p:spPr>
          <a:xfrm>
            <a:off x="10100056" y="2042084"/>
            <a:ext cx="144000" cy="144000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AEEC7BE9-5438-A0A3-53A1-E0AD422CD324}"/>
              </a:ext>
            </a:extLst>
          </p:cNvPr>
          <p:cNvCxnSpPr>
            <a:cxnSpLocks/>
            <a:stCxn id="275" idx="3"/>
            <a:endCxn id="491" idx="2"/>
          </p:cNvCxnSpPr>
          <p:nvPr/>
        </p:nvCxnSpPr>
        <p:spPr>
          <a:xfrm flipV="1">
            <a:off x="9586716" y="2117298"/>
            <a:ext cx="158599" cy="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8" name="直接箭头连接符 497">
            <a:extLst>
              <a:ext uri="{FF2B5EF4-FFF2-40B4-BE49-F238E27FC236}">
                <a16:creationId xmlns:a16="http://schemas.microsoft.com/office/drawing/2014/main" id="{32CA4401-1AEF-9120-F90B-22B1E1038FB6}"/>
              </a:ext>
            </a:extLst>
          </p:cNvPr>
          <p:cNvCxnSpPr>
            <a:cxnSpLocks/>
            <a:stCxn id="491" idx="6"/>
            <a:endCxn id="492" idx="2"/>
          </p:cNvCxnSpPr>
          <p:nvPr/>
        </p:nvCxnSpPr>
        <p:spPr>
          <a:xfrm flipV="1">
            <a:off x="9889315" y="2114084"/>
            <a:ext cx="210741" cy="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9" name="Google Shape;6241;p63">
            <a:extLst>
              <a:ext uri="{FF2B5EF4-FFF2-40B4-BE49-F238E27FC236}">
                <a16:creationId xmlns:a16="http://schemas.microsoft.com/office/drawing/2014/main" id="{FF9E89E9-0339-A54D-A251-54FE422C6C61}"/>
              </a:ext>
            </a:extLst>
          </p:cNvPr>
          <p:cNvSpPr/>
          <p:nvPr/>
        </p:nvSpPr>
        <p:spPr>
          <a:xfrm>
            <a:off x="9679820" y="5583047"/>
            <a:ext cx="288000" cy="72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0" name="Google Shape;6241;p63">
            <a:extLst>
              <a:ext uri="{FF2B5EF4-FFF2-40B4-BE49-F238E27FC236}">
                <a16:creationId xmlns:a16="http://schemas.microsoft.com/office/drawing/2014/main" id="{31FA2678-70C0-4E98-40B5-CDECBB1F34E2}"/>
              </a:ext>
            </a:extLst>
          </p:cNvPr>
          <p:cNvSpPr/>
          <p:nvPr/>
        </p:nvSpPr>
        <p:spPr>
          <a:xfrm>
            <a:off x="10028056" y="5580000"/>
            <a:ext cx="288000" cy="720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511" name="直接箭头连接符 510">
            <a:extLst>
              <a:ext uri="{FF2B5EF4-FFF2-40B4-BE49-F238E27FC236}">
                <a16:creationId xmlns:a16="http://schemas.microsoft.com/office/drawing/2014/main" id="{CC098B0B-1628-97E8-937C-F17068F78D8C}"/>
              </a:ext>
            </a:extLst>
          </p:cNvPr>
          <p:cNvCxnSpPr>
            <a:cxnSpLocks/>
            <a:stCxn id="509" idx="0"/>
            <a:endCxn id="491" idx="4"/>
          </p:cNvCxnSpPr>
          <p:nvPr/>
        </p:nvCxnSpPr>
        <p:spPr>
          <a:xfrm flipH="1" flipV="1">
            <a:off x="9817315" y="2189298"/>
            <a:ext cx="6505" cy="339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直接箭头连接符 513">
            <a:extLst>
              <a:ext uri="{FF2B5EF4-FFF2-40B4-BE49-F238E27FC236}">
                <a16:creationId xmlns:a16="http://schemas.microsoft.com/office/drawing/2014/main" id="{BAE0B5E0-8DE0-F3EC-4805-0C23139C64C0}"/>
              </a:ext>
            </a:extLst>
          </p:cNvPr>
          <p:cNvCxnSpPr>
            <a:cxnSpLocks/>
            <a:stCxn id="510" idx="0"/>
            <a:endCxn id="492" idx="4"/>
          </p:cNvCxnSpPr>
          <p:nvPr/>
        </p:nvCxnSpPr>
        <p:spPr>
          <a:xfrm flipV="1">
            <a:off x="10172056" y="2186084"/>
            <a:ext cx="0" cy="339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3" name="连接符: 肘形 522">
            <a:extLst>
              <a:ext uri="{FF2B5EF4-FFF2-40B4-BE49-F238E27FC236}">
                <a16:creationId xmlns:a16="http://schemas.microsoft.com/office/drawing/2014/main" id="{993F98E7-1571-7B95-E870-29F60778C4E7}"/>
              </a:ext>
            </a:extLst>
          </p:cNvPr>
          <p:cNvCxnSpPr>
            <a:cxnSpLocks/>
            <a:stCxn id="237" idx="3"/>
            <a:endCxn id="510" idx="2"/>
          </p:cNvCxnSpPr>
          <p:nvPr/>
        </p:nvCxnSpPr>
        <p:spPr>
          <a:xfrm flipV="1">
            <a:off x="3865303" y="5652000"/>
            <a:ext cx="6306753" cy="606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连接符: 肘形 525">
            <a:extLst>
              <a:ext uri="{FF2B5EF4-FFF2-40B4-BE49-F238E27FC236}">
                <a16:creationId xmlns:a16="http://schemas.microsoft.com/office/drawing/2014/main" id="{0EDDA260-6CF0-9665-4785-A2539752305B}"/>
              </a:ext>
            </a:extLst>
          </p:cNvPr>
          <p:cNvCxnSpPr>
            <a:cxnSpLocks/>
            <a:stCxn id="22" idx="3"/>
            <a:endCxn id="509" idx="2"/>
          </p:cNvCxnSpPr>
          <p:nvPr/>
        </p:nvCxnSpPr>
        <p:spPr>
          <a:xfrm flipV="1">
            <a:off x="4011812" y="5655047"/>
            <a:ext cx="5812008" cy="13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7" name="Google Shape;6306;p63">
            <a:extLst>
              <a:ext uri="{FF2B5EF4-FFF2-40B4-BE49-F238E27FC236}">
                <a16:creationId xmlns:a16="http://schemas.microsoft.com/office/drawing/2014/main" id="{A0E3F7BC-4A72-2B3B-BF5B-A7B74739EE00}"/>
              </a:ext>
            </a:extLst>
          </p:cNvPr>
          <p:cNvSpPr txBox="1"/>
          <p:nvPr/>
        </p:nvSpPr>
        <p:spPr>
          <a:xfrm>
            <a:off x="9823820" y="587965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 5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6306;p63">
            <a:extLst>
              <a:ext uri="{FF2B5EF4-FFF2-40B4-BE49-F238E27FC236}">
                <a16:creationId xmlns:a16="http://schemas.microsoft.com/office/drawing/2014/main" id="{DD7BBF55-C0D5-9112-1769-6C7804ACDD44}"/>
              </a:ext>
            </a:extLst>
          </p:cNvPr>
          <p:cNvSpPr txBox="1"/>
          <p:nvPr/>
        </p:nvSpPr>
        <p:spPr>
          <a:xfrm>
            <a:off x="9260849" y="5868352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ctx5</a:t>
            </a:r>
          </a:p>
          <a:p>
            <a:pPr algn="ctr"/>
            <a:r>
              <a:rPr lang="en-US" sz="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64,1,1</a:t>
            </a:r>
            <a:endParaRPr sz="8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6306;p63">
            <a:extLst>
              <a:ext uri="{FF2B5EF4-FFF2-40B4-BE49-F238E27FC236}">
                <a16:creationId xmlns:a16="http://schemas.microsoft.com/office/drawing/2014/main" id="{47E698BB-B793-B5C1-836D-9B859785AD54}"/>
              </a:ext>
            </a:extLst>
          </p:cNvPr>
          <p:cNvSpPr txBox="1"/>
          <p:nvPr/>
        </p:nvSpPr>
        <p:spPr>
          <a:xfrm>
            <a:off x="2639729" y="531753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3,128,128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6306;p63">
            <a:extLst>
              <a:ext uri="{FF2B5EF4-FFF2-40B4-BE49-F238E27FC236}">
                <a16:creationId xmlns:a16="http://schemas.microsoft.com/office/drawing/2014/main" id="{2F244514-4251-FD9A-5BC9-99B2B9DA0488}"/>
              </a:ext>
            </a:extLst>
          </p:cNvPr>
          <p:cNvSpPr txBox="1"/>
          <p:nvPr/>
        </p:nvSpPr>
        <p:spPr>
          <a:xfrm>
            <a:off x="3870679" y="5810556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5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64,128,128</a:t>
            </a:r>
            <a:endParaRPr sz="105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5ABE148-81C9-2163-9036-BC0F6C690A23}"/>
              </a:ext>
            </a:extLst>
          </p:cNvPr>
          <p:cNvGrpSpPr/>
          <p:nvPr/>
        </p:nvGrpSpPr>
        <p:grpSpPr>
          <a:xfrm>
            <a:off x="3725461" y="5538314"/>
            <a:ext cx="286351" cy="504000"/>
            <a:chOff x="1603680" y="1268874"/>
            <a:chExt cx="286351" cy="504000"/>
          </a:xfrm>
        </p:grpSpPr>
        <p:sp>
          <p:nvSpPr>
            <p:cNvPr id="20" name="Google Shape;6241;p63">
              <a:extLst>
                <a:ext uri="{FF2B5EF4-FFF2-40B4-BE49-F238E27FC236}">
                  <a16:creationId xmlns:a16="http://schemas.microsoft.com/office/drawing/2014/main" id="{DEC658AD-A743-6AF8-D6A3-F6B74E3362C7}"/>
                </a:ext>
              </a:extLst>
            </p:cNvPr>
            <p:cNvSpPr/>
            <p:nvPr/>
          </p:nvSpPr>
          <p:spPr>
            <a:xfrm>
              <a:off x="163595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6241;p63">
              <a:extLst>
                <a:ext uri="{FF2B5EF4-FFF2-40B4-BE49-F238E27FC236}">
                  <a16:creationId xmlns:a16="http://schemas.microsoft.com/office/drawing/2014/main" id="{CD21D57F-73BD-0C16-1FC2-2C5199ACD858}"/>
                </a:ext>
              </a:extLst>
            </p:cNvPr>
            <p:cNvSpPr/>
            <p:nvPr/>
          </p:nvSpPr>
          <p:spPr>
            <a:xfrm>
              <a:off x="1762990" y="1328445"/>
              <a:ext cx="72000" cy="3600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588A65-6C64-A4B0-03B4-FB19ABDF03FD}"/>
                </a:ext>
              </a:extLst>
            </p:cNvPr>
            <p:cNvSpPr/>
            <p:nvPr/>
          </p:nvSpPr>
          <p:spPr>
            <a:xfrm>
              <a:off x="1603680" y="1268874"/>
              <a:ext cx="286351" cy="50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Google Shape;6306;p63">
            <a:extLst>
              <a:ext uri="{FF2B5EF4-FFF2-40B4-BE49-F238E27FC236}">
                <a16:creationId xmlns:a16="http://schemas.microsoft.com/office/drawing/2014/main" id="{8937452F-40CB-254C-31B3-2F0C6167ED52}"/>
              </a:ext>
            </a:extLst>
          </p:cNvPr>
          <p:cNvSpPr txBox="1"/>
          <p:nvPr/>
        </p:nvSpPr>
        <p:spPr>
          <a:xfrm>
            <a:off x="3351020" y="5317533"/>
            <a:ext cx="1059176" cy="2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10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Init conv</a:t>
            </a:r>
            <a:endParaRPr sz="10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4CA748-4C4F-7DA1-FEAB-0E39165DD534}"/>
              </a:ext>
            </a:extLst>
          </p:cNvPr>
          <p:cNvCxnSpPr>
            <a:cxnSpLocks/>
            <a:stCxn id="42" idx="3"/>
            <a:endCxn id="22" idx="1"/>
          </p:cNvCxnSpPr>
          <p:nvPr/>
        </p:nvCxnSpPr>
        <p:spPr>
          <a:xfrm flipV="1">
            <a:off x="3462701" y="5790314"/>
            <a:ext cx="262760" cy="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F2E354E-8016-2346-977E-2834C55776E7}"/>
              </a:ext>
            </a:extLst>
          </p:cNvPr>
          <p:cNvCxnSpPr>
            <a:cxnSpLocks/>
            <a:stCxn id="48" idx="3"/>
            <a:endCxn id="168" idx="1"/>
          </p:cNvCxnSpPr>
          <p:nvPr/>
        </p:nvCxnSpPr>
        <p:spPr>
          <a:xfrm>
            <a:off x="811772" y="718496"/>
            <a:ext cx="251043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AF14246F-CA0F-8577-17CE-C0D5F8C8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48" y="5525695"/>
            <a:ext cx="544153" cy="53523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0992E3B-103C-3A3C-0293-C4AD5184F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97" y="413696"/>
            <a:ext cx="600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0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7413E-4FF7-209B-F073-65D5A986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3A532E5-F578-3E30-E63E-C320702CE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44" y="654801"/>
            <a:ext cx="8590567" cy="2859924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4DCCAA-50E3-085E-7C7B-EC457CAC6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03" y="3429000"/>
            <a:ext cx="8733633" cy="307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0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444D9-B155-AB0D-2EBE-43DA2609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A8E14D-2A4E-4193-D9D9-106DF25BA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44" y="1429497"/>
            <a:ext cx="8751776" cy="3113928"/>
          </a:xfrm>
        </p:spPr>
      </p:pic>
    </p:spTree>
    <p:extLst>
      <p:ext uri="{BB962C8B-B14F-4D97-AF65-F5344CB8AC3E}">
        <p14:creationId xmlns:p14="http://schemas.microsoft.com/office/powerpoint/2010/main" val="24554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108</Words>
  <Application>Microsoft Office PowerPoint</Application>
  <PresentationFormat>宽屏</PresentationFormat>
  <Paragraphs>82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baojiali</dc:creator>
  <cp:lastModifiedBy>baojiali</cp:lastModifiedBy>
  <cp:revision>5</cp:revision>
  <dcterms:created xsi:type="dcterms:W3CDTF">2024-04-30T01:15:37Z</dcterms:created>
  <dcterms:modified xsi:type="dcterms:W3CDTF">2024-05-02T08:18:10Z</dcterms:modified>
</cp:coreProperties>
</file>