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6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F91E-DAD8-AFFD-AA3F-73F3C8AF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7C2B-5D8A-1F90-4D93-B5C77E2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0B68-ADF0-328A-8DFC-F8FA89E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B2BF-E289-E45F-625F-82BF209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EA9D-ED92-E4EE-22D4-5352946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EAE3-063D-1D02-58A2-73FE2F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F83-40D6-2904-1299-2062FDF8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DE1D4-3F29-FC85-C9B8-D9AE9FA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6EE0-EAD1-0A46-3463-C2BB103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7DBE-C59B-2768-356B-24753E5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69619-772B-B0D2-FD1B-22DDE975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111D-70BA-4738-C1C7-5C19DFC6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CDCF1-03D4-3732-329D-55CEC4CA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BDE-1D38-1A39-FA71-54EDE50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0E3A-E6AA-D97E-D1FC-FA08DFD4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A55D-019B-9609-280E-4EFD19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4C9E-24A9-E6A1-FF42-2999713F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7671F-4954-6A79-BF39-E284078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D1CF-0396-89EC-8D21-95AAE7C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D4B-48DB-D793-21F8-A1C341C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274B-9057-908E-0C43-E21A0C2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BC36-70C0-6920-07B6-11F942DA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4FEB-5EDA-1209-46CE-5994D5C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6153-C75C-B5C9-00CD-4064E63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3C71-BA6A-DAAA-AB3B-6E3C78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9057-1FF2-B779-7F50-48ED357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FF0-0341-BE1E-B2C8-4718A929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758B-BB9F-AD25-BA8C-DEFB191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B9EE1-3DD3-FB5A-8E1A-3EE1F9A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F7E8C-3053-F36E-B241-55AE8DA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D5BE-4965-1B18-C02B-19D5BAC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440-53AC-4DAC-BCCB-6B11E0F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F282-8823-9E0D-6372-F2DF633A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3D27-99FA-A7E9-6F70-466A1F0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7579-5CC9-7F3F-EAFB-81914911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E3881-0F52-6128-DB3C-3B78158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E71C6-31E1-2048-3B41-0C6A6CB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08355-1832-EE70-E524-FB91969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8028-2AEF-1B38-0A55-57430A0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71E0-F0A7-8C75-D399-5E4B234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1218-2C49-3545-5458-DD7BCE4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8CAF3-C8EE-CDC5-20D4-407349D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B1CCF-A8C6-93C4-CEB2-5A47F8D3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A702F-B3D8-42A4-D696-3B822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20602-9DE8-CA13-0C8D-D85585A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E089-2FF1-17FD-0381-6DEBEC4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BDFE-EE2D-173B-F354-339556EE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1172-04A0-FA57-CB3F-7ABD59B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4BC90-969B-F320-1D37-A0494BDF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B17AD-99EE-5CB3-6487-82BB8302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CA973-00EE-EBA1-7D0E-2F60DAD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760D2-F346-FDF3-579E-5000216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B7B3-168C-6F48-B48D-BDE04B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06D19-989A-BD56-99C3-C924F056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15-B66B-C2E2-CD30-C0904E1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3C31-9B94-8AC0-62C9-3E18E6D6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7D8F-4037-57CB-874A-C769F44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7597-8A43-7753-7811-6903630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F3795-7663-EA66-CE3B-47C1C6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B903C-C2AF-A34A-287A-34C65C51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4014-2F12-3FE0-3379-FEA16AF9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25B7-D864-4DDA-A0E8-DA0BABFE609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B4342-DF1F-208E-DBE6-90811C4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4F2D-1D8C-F623-ACA1-F9B2886B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70CB3C-8587-35D2-05E1-E7751484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4365"/>
              </p:ext>
            </p:extLst>
          </p:nvPr>
        </p:nvGraphicFramePr>
        <p:xfrm>
          <a:off x="3407317" y="719666"/>
          <a:ext cx="23318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一个场景包含了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的数据，标注频率为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场景名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:'scene-0001'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场景标识符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:'73030fb67d3cxx'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:40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第一帧样本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:'e93e98b63d3b’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最后一帧样本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:'40e413c92218425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5F5837-0B94-9D36-8292-498EFA774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9951"/>
              </p:ext>
            </p:extLst>
          </p:nvPr>
        </p:nvGraphicFramePr>
        <p:xfrm>
          <a:off x="3407317" y="2247382"/>
          <a:ext cx="2331844" cy="222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定义了一个场景中的一帧样本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:1531883530449377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上一个样本的标志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下一个样本的标志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样本数据：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前置摄像头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右边前摄像头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左后涉摄像头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右后摄像头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后置摄像头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顶补激光雷达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样本标注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615C05-D5A1-FBDD-5156-AB212089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3043"/>
              </p:ext>
            </p:extLst>
          </p:nvPr>
        </p:nvGraphicFramePr>
        <p:xfrm>
          <a:off x="6343038" y="2685828"/>
          <a:ext cx="1287346" cy="135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样本标注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对象标志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属性标志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尺寸：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F680E3-F1B4-6C08-C978-8418DAE9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8781"/>
              </p:ext>
            </p:extLst>
          </p:nvPr>
        </p:nvGraphicFramePr>
        <p:xfrm>
          <a:off x="3407317" y="4860485"/>
          <a:ext cx="2331844" cy="85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样本数据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单个传感器数据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文件名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:_CAM_FRONT__1534.jpg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传感器标定参数标志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6A3D09-6555-BE59-0DBD-2DCBEACA33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1877906"/>
            <a:ext cx="0" cy="36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3DFC12-5B0D-5094-DCE3-684F4321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73239" y="4475355"/>
            <a:ext cx="0" cy="3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4FD4F5-DA01-9D02-BE06-D405E8F0F8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39161" y="3361368"/>
            <a:ext cx="603877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A5CF94-8762-E800-E9AF-119123C78311}"/>
              </a:ext>
            </a:extLst>
          </p:cNvPr>
          <p:cNvSpPr txBox="1"/>
          <p:nvPr/>
        </p:nvSpPr>
        <p:spPr>
          <a:xfrm>
            <a:off x="4573238" y="196014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ABE74A-0D38-C4EB-2278-E860E139DAF8}"/>
              </a:ext>
            </a:extLst>
          </p:cNvPr>
          <p:cNvSpPr txBox="1"/>
          <p:nvPr/>
        </p:nvSpPr>
        <p:spPr>
          <a:xfrm>
            <a:off x="4618179" y="449115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7A8A9-F2B1-EE99-FB90-458D1B77F232}"/>
              </a:ext>
            </a:extLst>
          </p:cNvPr>
          <p:cNvSpPr txBox="1"/>
          <p:nvPr/>
        </p:nvSpPr>
        <p:spPr>
          <a:xfrm>
            <a:off x="6064456" y="300945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FA0DAA-7B6E-FBB4-28E6-26F587664C59}"/>
              </a:ext>
            </a:extLst>
          </p:cNvPr>
          <p:cNvSpPr txBox="1"/>
          <p:nvPr/>
        </p:nvSpPr>
        <p:spPr>
          <a:xfrm>
            <a:off x="3293136" y="39642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</a:t>
            </a:r>
            <a:r>
              <a:rPr lang="zh-CN" altLang="en-US" sz="1200" dirty="0"/>
              <a:t>代表一对多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316074-2689-D9BA-3DBB-A8E4A1AF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73100"/>
              </p:ext>
            </p:extLst>
          </p:nvPr>
        </p:nvGraphicFramePr>
        <p:xfrm>
          <a:off x="1529335" y="5800744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传感器标定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8353D62-0CD6-625B-B3A6-33A7167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447"/>
              </p:ext>
            </p:extLst>
          </p:nvPr>
        </p:nvGraphicFramePr>
        <p:xfrm>
          <a:off x="1529335" y="4936686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309055787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自车位姿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68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3C8575-7494-76CB-E382-C5E8283EC86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>
            <a:off x="3093761" y="5288671"/>
            <a:ext cx="313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8D7A0DC-01A5-ADDD-A1BC-2A9E2CE4523A}"/>
              </a:ext>
            </a:extLst>
          </p:cNvPr>
          <p:cNvCxnSpPr>
            <a:cxnSpLocks/>
            <a:stCxn id="8" idx="2"/>
            <a:endCxn id="29" idx="3"/>
          </p:cNvCxnSpPr>
          <p:nvPr/>
        </p:nvCxnSpPr>
        <p:spPr>
          <a:xfrm rot="5400000">
            <a:off x="3615564" y="5195055"/>
            <a:ext cx="435872" cy="147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0F2DDA2-7F0C-D6B5-5638-80796812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29593" r="10406" b="28493"/>
          <a:stretch/>
        </p:blipFill>
        <p:spPr>
          <a:xfrm>
            <a:off x="1504521" y="696815"/>
            <a:ext cx="1746017" cy="98144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6CA48A-CD01-94F9-2914-5D708B791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28494" r="11194" b="28493"/>
          <a:stretch/>
        </p:blipFill>
        <p:spPr>
          <a:xfrm>
            <a:off x="837581" y="2117192"/>
            <a:ext cx="2564779" cy="107692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786F924-0844-9B00-8CB9-BB7BA6ED606D}"/>
              </a:ext>
            </a:extLst>
          </p:cNvPr>
          <p:cNvSpPr txBox="1"/>
          <p:nvPr/>
        </p:nvSpPr>
        <p:spPr>
          <a:xfrm>
            <a:off x="1515754" y="172905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所有标注在前视摄像头投影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7A9F7E-6356-F471-91BC-0FC21AB421A7}"/>
              </a:ext>
            </a:extLst>
          </p:cNvPr>
          <p:cNvSpPr txBox="1"/>
          <p:nvPr/>
        </p:nvSpPr>
        <p:spPr>
          <a:xfrm>
            <a:off x="885788" y="321292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单个标注在后视摄像头和激光上的投影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E07E822-0CAC-E878-75F7-ACCB6317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53226"/>
              </p:ext>
            </p:extLst>
          </p:nvPr>
        </p:nvGraphicFramePr>
        <p:xfrm>
          <a:off x="6343038" y="1049560"/>
          <a:ext cx="1287346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实例：在多帧内连续存在的标注对象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标注数量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第一帧标注标志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最后一帧标注标志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315CEB3-C4BF-8DA8-2CD5-EE39546D5F1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V="1">
            <a:off x="6986711" y="2496863"/>
            <a:ext cx="0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099EEF-69A8-D1D5-7E7E-EB37C8F7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858"/>
              </p:ext>
            </p:extLst>
          </p:nvPr>
        </p:nvGraphicFramePr>
        <p:xfrm>
          <a:off x="3407317" y="719666"/>
          <a:ext cx="2331844" cy="13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LIDARInstance3DBoxes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Bev: 31x5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 center: 31x3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Volume: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Yaw:31</a:t>
                      </a:r>
                    </a:p>
                    <a:p>
                      <a:pPr algn="just"/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727200" y="14351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533400" y="1435100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484952" y="21664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397000" y="1727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Testing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3436937" y="14351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3624966" y="2066845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54350" y="1727200"/>
            <a:ext cx="382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3295650" y="3122998"/>
            <a:ext cx="1271587" cy="50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785470" y="3724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5000630" y="11874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67237" y="1727197"/>
            <a:ext cx="43339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567237" y="1727197"/>
            <a:ext cx="43339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7179498" y="1435098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7179498" y="2313643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861180" y="17271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861180" y="1727197"/>
            <a:ext cx="318318" cy="87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2E97D9-8A89-9970-A87C-D7C57B64023B}"/>
              </a:ext>
            </a:extLst>
          </p:cNvPr>
          <p:cNvSpPr txBox="1"/>
          <p:nvPr/>
        </p:nvSpPr>
        <p:spPr>
          <a:xfrm>
            <a:off x="7369429" y="10109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742951-72F3-F82C-5FD3-E819F64D12AA}"/>
              </a:ext>
            </a:extLst>
          </p:cNvPr>
          <p:cNvSpPr txBox="1"/>
          <p:nvPr/>
        </p:nvSpPr>
        <p:spPr>
          <a:xfrm>
            <a:off x="7369428" y="290842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81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416050" y="22987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374650" y="2298700"/>
            <a:ext cx="863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326202" y="303007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N_imgsxCx928x1600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38250" y="2590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Training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2897187" y="22987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2823311" y="288289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43200" y="2590800"/>
            <a:ext cx="1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2755900" y="3986598"/>
            <a:ext cx="1271587" cy="500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245720" y="4588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4251330" y="20510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027487" y="2590797"/>
            <a:ext cx="2238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027487" y="2590797"/>
            <a:ext cx="22384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6430198" y="2298698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6430196" y="3642927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111880" y="25907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111880" y="2590797"/>
            <a:ext cx="318316" cy="13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7E8470-963B-FD88-1893-90691D760458}"/>
              </a:ext>
            </a:extLst>
          </p:cNvPr>
          <p:cNvSpPr/>
          <p:nvPr/>
        </p:nvSpPr>
        <p:spPr>
          <a:xfrm>
            <a:off x="6430196" y="1137945"/>
            <a:ext cx="1685101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gt_labels_3d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48E033-88B8-88ED-62F7-BB36624326CF}"/>
              </a:ext>
            </a:extLst>
          </p:cNvPr>
          <p:cNvSpPr/>
          <p:nvPr/>
        </p:nvSpPr>
        <p:spPr>
          <a:xfrm>
            <a:off x="6430196" y="5393030"/>
            <a:ext cx="1685102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gt_bboxes_3d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F4781-2FF8-31BB-2D79-3F44C2DCC961}"/>
              </a:ext>
            </a:extLst>
          </p:cNvPr>
          <p:cNvSpPr/>
          <p:nvPr/>
        </p:nvSpPr>
        <p:spPr>
          <a:xfrm>
            <a:off x="10145576" y="390284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F7D6FCF-095D-6A5B-ED5E-88F37FF638E7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115300" y="2590798"/>
            <a:ext cx="318314" cy="760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80A822B-99C5-C40D-EB1D-294F81FD95F2}"/>
              </a:ext>
            </a:extLst>
          </p:cNvPr>
          <p:cNvCxnSpPr>
            <a:cxnSpLocks/>
            <a:stCxn id="15" idx="3"/>
            <a:endCxn id="54" idx="0"/>
          </p:cNvCxnSpPr>
          <p:nvPr/>
        </p:nvCxnSpPr>
        <p:spPr>
          <a:xfrm>
            <a:off x="8115297" y="1388169"/>
            <a:ext cx="1095198" cy="1670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ADC70CC-B316-5FF2-4B48-E17AFB6C1CA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115298" y="3350828"/>
            <a:ext cx="318316" cy="58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865B55-75AC-D632-6016-B5C26F621685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 flipV="1">
            <a:off x="8115298" y="3642927"/>
            <a:ext cx="1095197" cy="200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DD22C5-1F85-B807-3A0E-82A431F6492A}"/>
              </a:ext>
            </a:extLst>
          </p:cNvPr>
          <p:cNvSpPr txBox="1"/>
          <p:nvPr/>
        </p:nvSpPr>
        <p:spPr>
          <a:xfrm>
            <a:off x="6592451" y="7680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A3A9DE-BBE9-3BF6-BF5E-595D2C20A00A}"/>
              </a:ext>
            </a:extLst>
          </p:cNvPr>
          <p:cNvSpPr txBox="1"/>
          <p:nvPr/>
        </p:nvSpPr>
        <p:spPr>
          <a:xfrm>
            <a:off x="6288785" y="176191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641227-2DA6-EF07-2893-E47450B950FF}"/>
              </a:ext>
            </a:extLst>
          </p:cNvPr>
          <p:cNvSpPr txBox="1"/>
          <p:nvPr/>
        </p:nvSpPr>
        <p:spPr>
          <a:xfrm>
            <a:off x="6450828" y="434966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200" dirty="0"/>
              <a:t>nb_dec, bs, num_query, 9</a:t>
            </a:r>
          </a:p>
          <a:p>
            <a:r>
              <a:rPr lang="pl-PL" altLang="zh-CN" sz="1200" dirty="0"/>
              <a:t>cx, cy, w, l, cz, h, theta, vx, vy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CE4D9E-55A7-B905-83F6-C11756B750B3}"/>
              </a:ext>
            </a:extLst>
          </p:cNvPr>
          <p:cNvSpPr txBox="1"/>
          <p:nvPr/>
        </p:nvSpPr>
        <p:spPr>
          <a:xfrm>
            <a:off x="6430195" y="603875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LiDARInstance3DBoxes</a:t>
            </a:r>
          </a:p>
          <a:p>
            <a:r>
              <a:rPr lang="en-US" altLang="zh-CN" sz="1200" dirty="0"/>
              <a:t>Bev 31x5</a:t>
            </a:r>
          </a:p>
          <a:p>
            <a:r>
              <a:rPr lang="en-US" altLang="zh-CN" sz="1200" dirty="0"/>
              <a:t>Bottom_center:31x3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BFC1EC-97E2-4337-F15F-FE4199853548}"/>
              </a:ext>
            </a:extLst>
          </p:cNvPr>
          <p:cNvSpPr/>
          <p:nvPr/>
        </p:nvSpPr>
        <p:spPr>
          <a:xfrm>
            <a:off x="10145576" y="230938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0DF3CF-A50E-A7CA-A3D3-15DF77F8BFE8}"/>
              </a:ext>
            </a:extLst>
          </p:cNvPr>
          <p:cNvSpPr/>
          <p:nvPr/>
        </p:nvSpPr>
        <p:spPr>
          <a:xfrm>
            <a:off x="8433614" y="3058728"/>
            <a:ext cx="1553761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Single_loss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E50C25-A174-705E-C379-70708E326723}"/>
              </a:ext>
            </a:extLst>
          </p:cNvPr>
          <p:cNvSpPr txBox="1"/>
          <p:nvPr/>
        </p:nvSpPr>
        <p:spPr>
          <a:xfrm>
            <a:off x="8199138" y="36378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Multi_apply</a:t>
            </a:r>
            <a:r>
              <a:rPr lang="en-US" altLang="zh-CN" sz="1200" dirty="0"/>
              <a:t> for 6 decoder layers </a:t>
            </a:r>
            <a:endParaRPr lang="zh-CN" altLang="en-US" sz="12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F2274D-D718-FEDC-A096-1DE16CEFEDB2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 flipV="1">
            <a:off x="9987375" y="2893585"/>
            <a:ext cx="692369" cy="45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FAB73C-DA66-63C9-BE68-DDC5C1E8A6EB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>
            <a:off x="9987375" y="3350828"/>
            <a:ext cx="692369" cy="55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2B07F-8103-A704-570E-CA53711B4214}"/>
              </a:ext>
            </a:extLst>
          </p:cNvPr>
          <p:cNvSpPr txBox="1"/>
          <p:nvPr/>
        </p:nvSpPr>
        <p:spPr>
          <a:xfrm>
            <a:off x="207669" y="149989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N_imgs:6</a:t>
            </a:r>
          </a:p>
          <a:p>
            <a:r>
              <a:rPr lang="en-US" altLang="zh-CN" sz="1200" dirty="0"/>
              <a:t>C:3</a:t>
            </a:r>
          </a:p>
          <a:p>
            <a:r>
              <a:rPr lang="en-US" altLang="zh-CN" sz="1200" dirty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mmdetection3d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043F2A-9B70-3EC2-6A49-E3A4720EF04B}"/>
              </a:ext>
            </a:extLst>
          </p:cNvPr>
          <p:cNvSpPr/>
          <p:nvPr/>
        </p:nvSpPr>
        <p:spPr>
          <a:xfrm>
            <a:off x="5529944" y="6498219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MVXFasterRCNN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529944" y="5845841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7447BB-CF35-F9B4-8008-E6452398C9D6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7130144" y="6307506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E80E69-BB79-03BC-4BB0-E37AC54EA92F}"/>
              </a:ext>
            </a:extLst>
          </p:cNvPr>
          <p:cNvSpPr txBox="1"/>
          <p:nvPr/>
        </p:nvSpPr>
        <p:spPr>
          <a:xfrm>
            <a:off x="4253349" y="0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BB621-25AB-F868-5DCB-0CF51A8EF0AB}"/>
              </a:ext>
            </a:extLst>
          </p:cNvPr>
          <p:cNvSpPr/>
          <p:nvPr/>
        </p:nvSpPr>
        <p:spPr>
          <a:xfrm>
            <a:off x="92457" y="2663314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C2174-076E-9798-8671-99AC4A9C1983}"/>
              </a:ext>
            </a:extLst>
          </p:cNvPr>
          <p:cNvSpPr txBox="1"/>
          <p:nvPr/>
        </p:nvSpPr>
        <p:spPr>
          <a:xfrm>
            <a:off x="-57918" y="325602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15791-5CD6-8383-B0DB-DB05842B9AF6}"/>
              </a:ext>
            </a:extLst>
          </p:cNvPr>
          <p:cNvSpPr/>
          <p:nvPr/>
        </p:nvSpPr>
        <p:spPr>
          <a:xfrm>
            <a:off x="295443" y="4772165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C457B-8E50-549A-4C3E-392212FD4AEE}"/>
              </a:ext>
            </a:extLst>
          </p:cNvPr>
          <p:cNvSpPr txBox="1"/>
          <p:nvPr/>
        </p:nvSpPr>
        <p:spPr>
          <a:xfrm>
            <a:off x="-4193" y="5458882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3C100-FF04-5A40-D4D3-2E080722E766}"/>
              </a:ext>
            </a:extLst>
          </p:cNvPr>
          <p:cNvSpPr txBox="1"/>
          <p:nvPr/>
        </p:nvSpPr>
        <p:spPr>
          <a:xfrm>
            <a:off x="484794" y="42782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DE6BB0-4858-B198-1528-062FA1BD2439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956057" y="2955414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42D548-2FB9-7367-B29B-015C9B245B11}"/>
              </a:ext>
            </a:extLst>
          </p:cNvPr>
          <p:cNvSpPr/>
          <p:nvPr/>
        </p:nvSpPr>
        <p:spPr>
          <a:xfrm>
            <a:off x="1669834" y="477216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9C296-886C-953A-060D-0AA15555E97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03440" y="5064265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1AF0B-39B4-8A73-98AB-8CF8B392945E}"/>
              </a:ext>
            </a:extLst>
          </p:cNvPr>
          <p:cNvSpPr txBox="1"/>
          <p:nvPr/>
        </p:nvSpPr>
        <p:spPr>
          <a:xfrm>
            <a:off x="2043925" y="4315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DA380-2A3A-B8C5-5931-705C9F5B14C2}"/>
              </a:ext>
            </a:extLst>
          </p:cNvPr>
          <p:cNvSpPr/>
          <p:nvPr/>
        </p:nvSpPr>
        <p:spPr>
          <a:xfrm>
            <a:off x="4023239" y="4766022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11E4DA-4053-16D8-80A0-B66654BBF84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756844" y="5058122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D5753-E6E6-F93E-8FD6-4DDC2E2DF027}"/>
              </a:ext>
            </a:extLst>
          </p:cNvPr>
          <p:cNvSpPr txBox="1"/>
          <p:nvPr/>
        </p:nvSpPr>
        <p:spPr>
          <a:xfrm>
            <a:off x="4324539" y="4385596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706452-C0AD-6188-EEE7-E3D155FAA815}"/>
              </a:ext>
            </a:extLst>
          </p:cNvPr>
          <p:cNvSpPr/>
          <p:nvPr/>
        </p:nvSpPr>
        <p:spPr>
          <a:xfrm>
            <a:off x="6467299" y="4762023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66037-FC73-9A3C-9CF8-B460D1CB2C87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 flipV="1">
            <a:off x="4712464" y="2949271"/>
            <a:ext cx="514923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712F9B-FF1D-BC8D-7128-5BEA0671C5D6}"/>
              </a:ext>
            </a:extLst>
          </p:cNvPr>
          <p:cNvSpPr txBox="1"/>
          <p:nvPr/>
        </p:nvSpPr>
        <p:spPr>
          <a:xfrm>
            <a:off x="180324" y="219774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点云特征提取</a:t>
            </a:r>
            <a:r>
              <a:rPr lang="en-US" altLang="zh-CN" dirty="0" err="1"/>
              <a:t>extract_pts_feat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94164-1064-CDE3-7EB7-A0067A05CB39}"/>
              </a:ext>
            </a:extLst>
          </p:cNvPr>
          <p:cNvSpPr txBox="1"/>
          <p:nvPr/>
        </p:nvSpPr>
        <p:spPr>
          <a:xfrm>
            <a:off x="6439127" y="4362043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DD2C-E836-9F46-CC8A-C13283B16EFE}"/>
              </a:ext>
            </a:extLst>
          </p:cNvPr>
          <p:cNvSpPr txBox="1"/>
          <p:nvPr/>
        </p:nvSpPr>
        <p:spPr>
          <a:xfrm>
            <a:off x="3503586" y="224264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N:Batch_size, </a:t>
            </a:r>
            <a:r>
              <a:rPr lang="en-US" altLang="zh-CN" sz="1200" dirty="0" err="1"/>
              <a:t>NumP</a:t>
            </a:r>
            <a:r>
              <a:rPr lang="en-US" altLang="zh-CN" sz="1200" dirty="0"/>
              <a:t>:</a:t>
            </a:r>
            <a:r>
              <a:rPr lang="zh-CN" altLang="en-US" sz="1200" dirty="0"/>
              <a:t>点数量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544D7C-E901-1F77-1779-0D5B92BA6B15}"/>
              </a:ext>
            </a:extLst>
          </p:cNvPr>
          <p:cNvSpPr/>
          <p:nvPr/>
        </p:nvSpPr>
        <p:spPr>
          <a:xfrm>
            <a:off x="8379032" y="4752846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86790B-592E-5F23-6B71-27355C34A61D}"/>
              </a:ext>
            </a:extLst>
          </p:cNvPr>
          <p:cNvSpPr txBox="1"/>
          <p:nvPr/>
        </p:nvSpPr>
        <p:spPr>
          <a:xfrm>
            <a:off x="8462159" y="434588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68D686-A2EB-1B79-7B24-96EE8149FB92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91837" y="5044946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C96F407-F5C8-20CD-2BC7-81CC9D5F52D3}"/>
              </a:ext>
            </a:extLst>
          </p:cNvPr>
          <p:cNvSpPr/>
          <p:nvPr/>
        </p:nvSpPr>
        <p:spPr>
          <a:xfrm>
            <a:off x="2625454" y="267182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38A6E0A-4C79-796C-B992-9B5D92E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96" y="501085"/>
            <a:ext cx="5791086" cy="171895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F5622DE-6FDE-53C7-BCC5-E53B7D0D0712}"/>
              </a:ext>
            </a:extLst>
          </p:cNvPr>
          <p:cNvSpPr txBox="1"/>
          <p:nvPr/>
        </p:nvSpPr>
        <p:spPr>
          <a:xfrm>
            <a:off x="4186129" y="5406552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1B59171-EC00-5715-FF74-254ECCE4A3DB}"/>
              </a:ext>
            </a:extLst>
          </p:cNvPr>
          <p:cNvSpPr/>
          <p:nvPr/>
        </p:nvSpPr>
        <p:spPr>
          <a:xfrm>
            <a:off x="-4194" y="4294900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C6EDF65-AD57-1E0B-D78F-144E8E95F05C}"/>
              </a:ext>
            </a:extLst>
          </p:cNvPr>
          <p:cNvCxnSpPr>
            <a:cxnSpLocks/>
          </p:cNvCxnSpPr>
          <p:nvPr/>
        </p:nvCxnSpPr>
        <p:spPr>
          <a:xfrm flipH="1">
            <a:off x="1732191" y="3241279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F7C2AF9-0888-036C-3E82-FA6B4B88D715}"/>
              </a:ext>
            </a:extLst>
          </p:cNvPr>
          <p:cNvCxnSpPr>
            <a:cxnSpLocks/>
          </p:cNvCxnSpPr>
          <p:nvPr/>
        </p:nvCxnSpPr>
        <p:spPr>
          <a:xfrm>
            <a:off x="4169063" y="3256025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8ABA10-6F44-6A68-8FC9-0B0A594E4326}"/>
              </a:ext>
            </a:extLst>
          </p:cNvPr>
          <p:cNvSpPr txBox="1"/>
          <p:nvPr/>
        </p:nvSpPr>
        <p:spPr>
          <a:xfrm>
            <a:off x="6638915" y="5354534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C00916-653F-27BA-FB63-2E8A814A8BB4}"/>
              </a:ext>
            </a:extLst>
          </p:cNvPr>
          <p:cNvSpPr txBox="1"/>
          <p:nvPr/>
        </p:nvSpPr>
        <p:spPr>
          <a:xfrm>
            <a:off x="8525510" y="5402810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36BCB0-D1DF-D8EC-D1AD-E1EA5EA97072}"/>
              </a:ext>
            </a:extLst>
          </p:cNvPr>
          <p:cNvSpPr txBox="1"/>
          <p:nvPr/>
        </p:nvSpPr>
        <p:spPr>
          <a:xfrm>
            <a:off x="2004624" y="5404612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12B5C8-904D-FA5E-F118-F6BFCA336FA3}"/>
              </a:ext>
            </a:extLst>
          </p:cNvPr>
          <p:cNvSpPr/>
          <p:nvPr/>
        </p:nvSpPr>
        <p:spPr>
          <a:xfrm>
            <a:off x="9861702" y="265717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C948A8-BE4D-5EAA-F51C-8CA7AAE33687}"/>
              </a:ext>
            </a:extLst>
          </p:cNvPr>
          <p:cNvSpPr txBox="1"/>
          <p:nvPr/>
        </p:nvSpPr>
        <p:spPr>
          <a:xfrm>
            <a:off x="9780182" y="22302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Anchor3Dhead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B5F0C32-F8F8-70A7-FF34-93DD91BD1BA3}"/>
              </a:ext>
            </a:extLst>
          </p:cNvPr>
          <p:cNvSpPr txBox="1"/>
          <p:nvPr/>
        </p:nvSpPr>
        <p:spPr>
          <a:xfrm>
            <a:off x="10558519" y="3346111"/>
            <a:ext cx="155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Nx80x200x200</a:t>
            </a:r>
          </a:p>
          <a:p>
            <a:r>
              <a:rPr lang="en-US" altLang="zh-CN" sz="1200" dirty="0"/>
              <a:t>Nx80x100x100</a:t>
            </a:r>
          </a:p>
          <a:p>
            <a:r>
              <a:rPr lang="en-US" altLang="zh-CN" sz="1200" dirty="0"/>
              <a:t>Nx80x50x50</a:t>
            </a:r>
          </a:p>
          <a:p>
            <a:r>
              <a:rPr lang="en-US" altLang="zh-CN" sz="1200" dirty="0"/>
              <a:t>Nx72x200x200</a:t>
            </a:r>
          </a:p>
          <a:p>
            <a:r>
              <a:rPr lang="en-US" altLang="zh-CN" sz="1200" dirty="0"/>
              <a:t>Nx72x100x100</a:t>
            </a:r>
          </a:p>
          <a:p>
            <a:r>
              <a:rPr lang="en-US" altLang="zh-CN" sz="1200" dirty="0"/>
              <a:t>Nx72x50x50</a:t>
            </a:r>
          </a:p>
          <a:p>
            <a:r>
              <a:rPr lang="en-US" altLang="zh-CN" sz="1200" dirty="0"/>
              <a:t>Nx16x200x200</a:t>
            </a:r>
          </a:p>
          <a:p>
            <a:r>
              <a:rPr lang="en-US" altLang="zh-CN" sz="1200" dirty="0"/>
              <a:t>Nx16x100x100</a:t>
            </a:r>
          </a:p>
          <a:p>
            <a:r>
              <a:rPr lang="en-US" altLang="zh-CN" sz="1200" dirty="0"/>
              <a:t>Nx16x50x50</a:t>
            </a:r>
          </a:p>
          <a:p>
            <a:r>
              <a:rPr lang="zh-CN" altLang="en-US" sz="1200" dirty="0"/>
              <a:t>多尺度锚框</a:t>
            </a:r>
            <a:endParaRPr lang="en-US" altLang="zh-CN" sz="12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01CB13-68CA-DC72-6792-868DFF5E01E4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279930" y="5054123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 </a:t>
            </a:r>
            <a:r>
              <a:rPr lang="zh-CN" altLang="en-US" sz="2400" dirty="0"/>
              <a:t>激光部分代码流程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DD0BD2-9E90-E5A2-5C2E-806B9DD148D0}"/>
              </a:ext>
            </a:extLst>
          </p:cNvPr>
          <p:cNvSpPr/>
          <p:nvPr/>
        </p:nvSpPr>
        <p:spPr>
          <a:xfrm>
            <a:off x="329524" y="2350047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547C5-29C1-7FF3-9383-D8296777FBC3}"/>
              </a:ext>
            </a:extLst>
          </p:cNvPr>
          <p:cNvSpPr txBox="1"/>
          <p:nvPr/>
        </p:nvSpPr>
        <p:spPr>
          <a:xfrm>
            <a:off x="179149" y="2942758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B69977-48C5-424F-005D-89653A2D33EC}"/>
              </a:ext>
            </a:extLst>
          </p:cNvPr>
          <p:cNvSpPr/>
          <p:nvPr/>
        </p:nvSpPr>
        <p:spPr>
          <a:xfrm>
            <a:off x="532510" y="4458898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49C30-76D3-2207-FBA4-760D5BD842EF}"/>
              </a:ext>
            </a:extLst>
          </p:cNvPr>
          <p:cNvSpPr txBox="1"/>
          <p:nvPr/>
        </p:nvSpPr>
        <p:spPr>
          <a:xfrm>
            <a:off x="232874" y="5145615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54DA6B-5FBD-5F03-3A3E-FBB7B66BB885}"/>
              </a:ext>
            </a:extLst>
          </p:cNvPr>
          <p:cNvSpPr txBox="1"/>
          <p:nvPr/>
        </p:nvSpPr>
        <p:spPr>
          <a:xfrm>
            <a:off x="721861" y="3965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8B8A16-8B33-1279-5B86-0760868BCF26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1193124" y="2642147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E0A9F1-4F0D-0478-6E3E-9FA6F0BE660A}"/>
              </a:ext>
            </a:extLst>
          </p:cNvPr>
          <p:cNvSpPr/>
          <p:nvPr/>
        </p:nvSpPr>
        <p:spPr>
          <a:xfrm>
            <a:off x="1906901" y="445889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292DD8-1013-7198-F022-EEA6839F3FD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1640507" y="4750998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54155-B3D8-B4F9-BA6A-FAE993D29EE0}"/>
              </a:ext>
            </a:extLst>
          </p:cNvPr>
          <p:cNvSpPr txBox="1"/>
          <p:nvPr/>
        </p:nvSpPr>
        <p:spPr>
          <a:xfrm>
            <a:off x="2280992" y="400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14D27-FBE7-D1AD-AF4D-6E2E9C5C2CA1}"/>
              </a:ext>
            </a:extLst>
          </p:cNvPr>
          <p:cNvSpPr/>
          <p:nvPr/>
        </p:nvSpPr>
        <p:spPr>
          <a:xfrm>
            <a:off x="4260306" y="4452755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DFCEEC-73BC-DBAB-50B6-E0114FB81F3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3993911" y="4744855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2EF1D3-7048-BA85-23B1-9D20AE000AB5}"/>
              </a:ext>
            </a:extLst>
          </p:cNvPr>
          <p:cNvSpPr txBox="1"/>
          <p:nvPr/>
        </p:nvSpPr>
        <p:spPr>
          <a:xfrm>
            <a:off x="4561606" y="4072329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6DB13-AAF5-38E4-B65E-82A153EEAE15}"/>
              </a:ext>
            </a:extLst>
          </p:cNvPr>
          <p:cNvSpPr/>
          <p:nvPr/>
        </p:nvSpPr>
        <p:spPr>
          <a:xfrm>
            <a:off x="6704366" y="4448756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6CD849-4F35-E6D7-72A1-E139BD013905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949531" y="2650658"/>
            <a:ext cx="4208359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56EB-E5CD-6C74-8F91-7770A0F89FEB}"/>
              </a:ext>
            </a:extLst>
          </p:cNvPr>
          <p:cNvSpPr txBox="1"/>
          <p:nvPr/>
        </p:nvSpPr>
        <p:spPr>
          <a:xfrm>
            <a:off x="6676194" y="4048776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A493DE-3602-45CA-EC87-41781C53B4FC}"/>
              </a:ext>
            </a:extLst>
          </p:cNvPr>
          <p:cNvSpPr/>
          <p:nvPr/>
        </p:nvSpPr>
        <p:spPr>
          <a:xfrm>
            <a:off x="8616099" y="4439579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3CAFBC-9388-291C-FE57-8B4A769EAF73}"/>
              </a:ext>
            </a:extLst>
          </p:cNvPr>
          <p:cNvSpPr txBox="1"/>
          <p:nvPr/>
        </p:nvSpPr>
        <p:spPr>
          <a:xfrm>
            <a:off x="8699226" y="40326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EB12A8-CDD6-9A58-E0D6-C43EA57EE9D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8428904" y="4731679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8D7EF8-440B-1A21-D3A1-3F866B95645F}"/>
              </a:ext>
            </a:extLst>
          </p:cNvPr>
          <p:cNvSpPr/>
          <p:nvPr/>
        </p:nvSpPr>
        <p:spPr>
          <a:xfrm>
            <a:off x="2862521" y="235855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10B431-F28E-EB5D-538C-454CFD9D1E13}"/>
              </a:ext>
            </a:extLst>
          </p:cNvPr>
          <p:cNvSpPr txBox="1"/>
          <p:nvPr/>
        </p:nvSpPr>
        <p:spPr>
          <a:xfrm>
            <a:off x="4423196" y="509328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6D737C-2F5C-1B5E-378D-F001627EFD0E}"/>
              </a:ext>
            </a:extLst>
          </p:cNvPr>
          <p:cNvSpPr/>
          <p:nvPr/>
        </p:nvSpPr>
        <p:spPr>
          <a:xfrm>
            <a:off x="232873" y="3981633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A6D3A9-B934-0528-64E5-CAE368932F6A}"/>
              </a:ext>
            </a:extLst>
          </p:cNvPr>
          <p:cNvCxnSpPr>
            <a:cxnSpLocks/>
          </p:cNvCxnSpPr>
          <p:nvPr/>
        </p:nvCxnSpPr>
        <p:spPr>
          <a:xfrm flipH="1">
            <a:off x="1969258" y="2928012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E69848-8CC0-031A-E7F4-5804557B52FE}"/>
              </a:ext>
            </a:extLst>
          </p:cNvPr>
          <p:cNvCxnSpPr>
            <a:cxnSpLocks/>
          </p:cNvCxnSpPr>
          <p:nvPr/>
        </p:nvCxnSpPr>
        <p:spPr>
          <a:xfrm>
            <a:off x="4406130" y="2942758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79743-B648-2FE8-EA7D-7179C3D3B62C}"/>
              </a:ext>
            </a:extLst>
          </p:cNvPr>
          <p:cNvSpPr txBox="1"/>
          <p:nvPr/>
        </p:nvSpPr>
        <p:spPr>
          <a:xfrm>
            <a:off x="6875982" y="5041267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8F8C5-BE7D-9052-3D00-3FD0BA29BEB8}"/>
              </a:ext>
            </a:extLst>
          </p:cNvPr>
          <p:cNvSpPr txBox="1"/>
          <p:nvPr/>
        </p:nvSpPr>
        <p:spPr>
          <a:xfrm>
            <a:off x="8762577" y="5089543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536BC-FC03-F7B4-269F-24BA942A46D1}"/>
              </a:ext>
            </a:extLst>
          </p:cNvPr>
          <p:cNvSpPr txBox="1"/>
          <p:nvPr/>
        </p:nvSpPr>
        <p:spPr>
          <a:xfrm>
            <a:off x="2241691" y="509134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295756-102F-3337-8B66-B6A452BD4FB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6516997" y="4740856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6922B8-840E-B3EB-7B84-5D58326EC409}"/>
              </a:ext>
            </a:extLst>
          </p:cNvPr>
          <p:cNvSpPr/>
          <p:nvPr/>
        </p:nvSpPr>
        <p:spPr>
          <a:xfrm>
            <a:off x="9157890" y="2365618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40D2B4-9DF7-367B-52B2-4F218AD63D1A}"/>
              </a:ext>
            </a:extLst>
          </p:cNvPr>
          <p:cNvSpPr txBox="1"/>
          <p:nvPr/>
        </p:nvSpPr>
        <p:spPr>
          <a:xfrm>
            <a:off x="9028804" y="183480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Futr3Dhead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0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</p:spTree>
    <p:extLst>
      <p:ext uri="{BB962C8B-B14F-4D97-AF65-F5344CB8AC3E}">
        <p14:creationId xmlns:p14="http://schemas.microsoft.com/office/powerpoint/2010/main" val="295600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708</Words>
  <Application>Microsoft Office PowerPoint</Application>
  <PresentationFormat>宽屏</PresentationFormat>
  <Paragraphs>196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baojiali</dc:creator>
  <cp:lastModifiedBy>baojiali</cp:lastModifiedBy>
  <cp:revision>12</cp:revision>
  <dcterms:created xsi:type="dcterms:W3CDTF">2024-08-19T07:40:03Z</dcterms:created>
  <dcterms:modified xsi:type="dcterms:W3CDTF">2024-08-26T04:10:55Z</dcterms:modified>
</cp:coreProperties>
</file>