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E56F-EC0D-45FE-B223-0C34E94C6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Fiber Vs Copper for Data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71D1-9CEA-4A6C-BBB9-522AA09CB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Data is Transmitted over Copper VS. Fiber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Applications For Fiber VS. Copper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Comparative Cost and 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17224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02EC2-2DFF-496C-B622-55FE0F4D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896469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819E8-8A1A-40B3-BC49-FED52740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92941"/>
            <a:ext cx="9906000" cy="39982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02EC2-2DFF-496C-B622-55FE0F4D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2"/>
            <a:ext cx="9905999" cy="8964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Data is Transmitted Copper VS. Fiber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819E8-8A1A-40B3-BC49-FED527403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92941"/>
            <a:ext cx="9906000" cy="3998259"/>
          </a:xfrm>
        </p:spPr>
        <p:txBody>
          <a:bodyPr/>
          <a:lstStyle/>
          <a:p>
            <a:r>
              <a:rPr lang="en-US" dirty="0"/>
              <a:t>Copper cables use pulses of electricity to transmit data</a:t>
            </a:r>
          </a:p>
        </p:txBody>
      </p:sp>
    </p:spTree>
    <p:extLst>
      <p:ext uri="{BB962C8B-B14F-4D97-AF65-F5344CB8AC3E}">
        <p14:creationId xmlns:p14="http://schemas.microsoft.com/office/powerpoint/2010/main" val="425463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F0A9-A6F7-447C-9FC1-74E8EAC5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98E2-8244-4184-9D8F-3C5B0524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F04CB-D8CA-450D-BD28-95E7858148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45F5E-CEDE-408A-8632-B270F8CB9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8A-1CDB-48CC-B82F-CDC47F7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4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53</TotalTime>
  <Words>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Fiber Vs Copper for Data Transmission</vt:lpstr>
      <vt:lpstr>Background Information</vt:lpstr>
      <vt:lpstr>How Data is Transmitted Copper VS. Fiber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 Vs Copper for Data Transmission</dc:title>
  <dc:creator>Caleb Fox</dc:creator>
  <cp:lastModifiedBy>Caleb Fox</cp:lastModifiedBy>
  <cp:revision>5</cp:revision>
  <dcterms:created xsi:type="dcterms:W3CDTF">2019-11-27T17:56:52Z</dcterms:created>
  <dcterms:modified xsi:type="dcterms:W3CDTF">2019-11-27T18:50:04Z</dcterms:modified>
</cp:coreProperties>
</file>