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60" r:id="rId13"/>
    <p:sldId id="276" r:id="rId14"/>
    <p:sldId id="277" r:id="rId15"/>
    <p:sldId id="272" r:id="rId16"/>
    <p:sldId id="278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a Agarwal" initials="DA" lastIdx="1" clrIdx="0">
    <p:extLst>
      <p:ext uri="{19B8F6BF-5375-455C-9EA6-DF929625EA0E}">
        <p15:presenceInfo xmlns:p15="http://schemas.microsoft.com/office/powerpoint/2012/main" userId="006512b664ee9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7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8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46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5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3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3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DC1001-06E9-4761-9BA2-4DC017319F3E}" type="datetimeFigureOut">
              <a:rPr lang="en-IN" smtClean="0"/>
              <a:t>23-06-2018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83EE5B-B60F-4552-A834-4D4804C04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336" y="1041009"/>
            <a:ext cx="8991600" cy="478301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4900" dirty="0">
                <a:solidFill>
                  <a:schemeClr val="bg1"/>
                </a:solidFill>
              </a:rPr>
              <a:t>Geo_Share Mobile Application</a:t>
            </a:r>
            <a:br>
              <a:rPr lang="en-IN" sz="4400" dirty="0">
                <a:solidFill>
                  <a:schemeClr val="bg1"/>
                </a:solidFill>
              </a:rPr>
            </a:br>
            <a:br>
              <a:rPr lang="en-IN" sz="4400" dirty="0">
                <a:solidFill>
                  <a:schemeClr val="bg1"/>
                </a:solidFill>
              </a:rPr>
            </a:br>
            <a:r>
              <a:rPr lang="en-IN" sz="1400" b="1" dirty="0">
                <a:solidFill>
                  <a:schemeClr val="bg1"/>
                </a:solidFill>
              </a:rPr>
              <a:t>Made by:-</a:t>
            </a:r>
            <a:br>
              <a:rPr lang="en-IN" sz="1400" dirty="0">
                <a:solidFill>
                  <a:schemeClr val="bg1"/>
                </a:solidFill>
              </a:rPr>
            </a:br>
            <a:r>
              <a:rPr lang="en-IN" sz="1400" dirty="0">
                <a:solidFill>
                  <a:schemeClr val="bg1"/>
                </a:solidFill>
              </a:rPr>
              <a:t>Ajinkya </a:t>
            </a:r>
            <a:r>
              <a:rPr lang="en-IN" sz="1400" dirty="0" err="1">
                <a:solidFill>
                  <a:schemeClr val="bg1"/>
                </a:solidFill>
              </a:rPr>
              <a:t>Bedekar</a:t>
            </a:r>
            <a:r>
              <a:rPr lang="en-IN" sz="1400" dirty="0">
                <a:solidFill>
                  <a:schemeClr val="bg1"/>
                </a:solidFill>
              </a:rPr>
              <a:t>(U101116fcs183)</a:t>
            </a:r>
            <a:br>
              <a:rPr lang="en-IN" sz="1400" dirty="0">
                <a:solidFill>
                  <a:schemeClr val="bg1"/>
                </a:solidFill>
              </a:rPr>
            </a:br>
            <a:r>
              <a:rPr lang="en-IN" sz="1400" dirty="0">
                <a:solidFill>
                  <a:schemeClr val="bg1"/>
                </a:solidFill>
              </a:rPr>
              <a:t>Kenneth </a:t>
            </a:r>
            <a:r>
              <a:rPr lang="en-IN" sz="1400" dirty="0" err="1">
                <a:solidFill>
                  <a:schemeClr val="bg1"/>
                </a:solidFill>
              </a:rPr>
              <a:t>prabhakaran</a:t>
            </a:r>
            <a:r>
              <a:rPr lang="en-IN" sz="1400" dirty="0">
                <a:solidFill>
                  <a:schemeClr val="bg1"/>
                </a:solidFill>
              </a:rPr>
              <a:t>(u101116fcs275)</a:t>
            </a:r>
            <a:br>
              <a:rPr lang="en-IN" sz="1400" dirty="0">
                <a:solidFill>
                  <a:schemeClr val="bg1"/>
                </a:solidFill>
              </a:rPr>
            </a:br>
            <a:r>
              <a:rPr lang="en-IN" sz="1400" dirty="0">
                <a:solidFill>
                  <a:schemeClr val="bg1"/>
                </a:solidFill>
              </a:rPr>
              <a:t>Dhruva Agarwal(u101116fcs177)</a:t>
            </a:r>
            <a:br>
              <a:rPr lang="en-IN" sz="1400" dirty="0">
                <a:solidFill>
                  <a:schemeClr val="bg1"/>
                </a:solidFill>
              </a:rPr>
            </a:br>
            <a:r>
              <a:rPr lang="en-IN" sz="1400" dirty="0" err="1">
                <a:solidFill>
                  <a:schemeClr val="bg1"/>
                </a:solidFill>
              </a:rPr>
              <a:t>biren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 err="1">
                <a:solidFill>
                  <a:schemeClr val="bg1"/>
                </a:solidFill>
              </a:rPr>
              <a:t>sharma</a:t>
            </a:r>
            <a:r>
              <a:rPr lang="en-IN" sz="1400" dirty="0">
                <a:solidFill>
                  <a:schemeClr val="bg1"/>
                </a:solidFill>
              </a:rPr>
              <a:t>(u101116fcs246)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2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80923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/>
              <a:t>Collaborate with the clients easily and securely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518171"/>
            <a:ext cx="7729728" cy="51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9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43592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/>
              <a:t>Keep your files to yourself with geo-fence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719631"/>
            <a:ext cx="7802880" cy="48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4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401610"/>
            <a:ext cx="7729728" cy="1853153"/>
          </a:xfrm>
        </p:spPr>
        <p:txBody>
          <a:bodyPr>
            <a:normAutofit/>
          </a:bodyPr>
          <a:lstStyle/>
          <a:p>
            <a:r>
              <a:rPr lang="en-IN" sz="6000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416184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26" y="0"/>
            <a:ext cx="385762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700494" y="6059606"/>
            <a:ext cx="682388" cy="13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018043" y="5732062"/>
            <a:ext cx="723334" cy="218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56792" y="5076967"/>
            <a:ext cx="3206768" cy="135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 to skip the introduction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608024" y="4756245"/>
            <a:ext cx="2583976" cy="1201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 to know more about our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124" y="378372"/>
            <a:ext cx="4855929" cy="195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/>
              <a:t>App Featured Pages</a:t>
            </a:r>
          </a:p>
        </p:txBody>
      </p:sp>
    </p:spTree>
    <p:extLst>
      <p:ext uri="{BB962C8B-B14F-4D97-AF65-F5344CB8AC3E}">
        <p14:creationId xmlns:p14="http://schemas.microsoft.com/office/powerpoint/2010/main" val="383224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22" y="0"/>
            <a:ext cx="385762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265683" y="4189864"/>
            <a:ext cx="1879165" cy="55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8832935" y="5131560"/>
            <a:ext cx="2006220" cy="13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078126" y="4658592"/>
            <a:ext cx="2333695" cy="1446663"/>
          </a:xfrm>
          <a:prstGeom prst="roundRect">
            <a:avLst>
              <a:gd name="adj" fmla="val 18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the login button to go to your Dashboard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19343" y="4531057"/>
            <a:ext cx="2088108" cy="136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 to Register if you are a new User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423" y="472966"/>
            <a:ext cx="5301462" cy="2837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413085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70" y="0"/>
            <a:ext cx="3857625" cy="6858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632812" y="4203510"/>
            <a:ext cx="2060812" cy="614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27093" y="5650174"/>
            <a:ext cx="2770495" cy="4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166541" y="3220872"/>
            <a:ext cx="2445799" cy="1132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 to register in the App	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263471" y="5131558"/>
            <a:ext cx="3633834" cy="1282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you are already registered, click here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8013" y="394138"/>
            <a:ext cx="6629291" cy="1860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/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301911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36" y="0"/>
            <a:ext cx="3857625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66158" y="1072070"/>
            <a:ext cx="2531721" cy="1496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 Click here to select a file to be uploaded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66157" y="2585543"/>
            <a:ext cx="2531721" cy="144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 Enter an access key to upload a file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66157" y="4054369"/>
            <a:ext cx="2531721" cy="147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 Enter a radius for the secure region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157" y="5537635"/>
            <a:ext cx="2531721" cy="1280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 Click here to finally upload the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7215" y="315313"/>
            <a:ext cx="2544786" cy="1496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access key for the file you want to download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617126" y="2033753"/>
            <a:ext cx="2574874" cy="144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 to Download the file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5697879" y="1820276"/>
            <a:ext cx="434906" cy="1608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</p:cNvCxnSpPr>
          <p:nvPr/>
        </p:nvCxnSpPr>
        <p:spPr>
          <a:xfrm>
            <a:off x="5696436" y="3429000"/>
            <a:ext cx="594003" cy="1158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5697878" y="4794035"/>
            <a:ext cx="624093" cy="392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759499" y="5880538"/>
            <a:ext cx="1240391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</p:cNvCxnSpPr>
          <p:nvPr/>
        </p:nvCxnSpPr>
        <p:spPr>
          <a:xfrm flipH="1">
            <a:off x="9333186" y="2758310"/>
            <a:ext cx="283940" cy="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</p:cNvCxnSpPr>
          <p:nvPr/>
        </p:nvCxnSpPr>
        <p:spPr>
          <a:xfrm flipH="1">
            <a:off x="7709338" y="1063519"/>
            <a:ext cx="1937877" cy="1364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1"/>
            <a:ext cx="3103093" cy="18202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92218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92181"/>
            <a:ext cx="7729728" cy="1188720"/>
          </a:xfrm>
        </p:spPr>
        <p:txBody>
          <a:bodyPr>
            <a:normAutofit/>
          </a:bodyPr>
          <a:lstStyle/>
          <a:p>
            <a:r>
              <a:rPr lang="en-IN" sz="4400" dirty="0"/>
              <a:t>Difficulties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34004"/>
            <a:ext cx="7729728" cy="421995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We were unable to properly retrieve the file name/ URL from the device storage.</a:t>
            </a:r>
          </a:p>
          <a:p>
            <a:r>
              <a:rPr lang="en-IN" sz="2000" dirty="0"/>
              <a:t>Capturing the location of the devices after the first time as it was returning all the null values.</a:t>
            </a:r>
          </a:p>
          <a:p>
            <a:r>
              <a:rPr lang="en-IN" sz="2000" dirty="0"/>
              <a:t>Calculating the unit for radius of area as the difference in two latitude and longitudes change as we go far from the equator.</a:t>
            </a:r>
          </a:p>
          <a:p>
            <a:r>
              <a:rPr lang="en-IN" sz="2000" dirty="0"/>
              <a:t>Geo-fencing was a totally new chapter for us to learn and it took a while to get used to it.</a:t>
            </a:r>
          </a:p>
          <a:p>
            <a:r>
              <a:rPr lang="en-IN" sz="2000" dirty="0"/>
              <a:t>When downloading the files, in the beginning the app was crashing as there was an issue with the location function.</a:t>
            </a:r>
          </a:p>
          <a:p>
            <a:r>
              <a:rPr lang="en-IN" sz="2000" dirty="0"/>
              <a:t>Downloading file into the same device creates an issue and it does not download the file.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80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283778"/>
            <a:ext cx="11240814" cy="1869633"/>
          </a:xfrm>
        </p:spPr>
        <p:txBody>
          <a:bodyPr>
            <a:noAutofit/>
          </a:bodyPr>
          <a:lstStyle/>
          <a:p>
            <a:r>
              <a:rPr lang="en-US" sz="4800" dirty="0"/>
              <a:t>Functionalities fulfilled by the project</a:t>
            </a:r>
            <a:endParaRPr lang="en-IN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796158" y="2664372"/>
            <a:ext cx="10531365" cy="322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user can easily share any number of files of any size from anywhere, anytime to the people they desire to share.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Files of all types and any quantity can be shared using this app without any inconvenience for the user or their clients.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achieved the safe and secure state with the help of Geo-fencing and password protection.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More than one clients can easily access the files uploaded by any one person simultaneously.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1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339" y="2863830"/>
            <a:ext cx="7729728" cy="1188720"/>
          </a:xfrm>
        </p:spPr>
        <p:txBody>
          <a:bodyPr/>
          <a:lstStyle/>
          <a:p>
            <a:r>
              <a:rPr lang="en-IN" sz="6000" dirty="0"/>
              <a:t> objectives</a:t>
            </a: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8680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40677"/>
            <a:ext cx="7729728" cy="1223889"/>
          </a:xfrm>
        </p:spPr>
        <p:txBody>
          <a:bodyPr>
            <a:noAutofit/>
          </a:bodyPr>
          <a:lstStyle/>
          <a:p>
            <a:r>
              <a:rPr lang="en-IN" sz="3600" dirty="0"/>
              <a:t>Share any type of file from anywhere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605760"/>
            <a:ext cx="7729728" cy="51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662" y="176901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/>
              <a:t>We won’t cut you short with your file size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62" y="1448320"/>
            <a:ext cx="7729727" cy="53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8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0290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/>
              <a:t>We have it secure!!!</a:t>
            </a:r>
            <a:br>
              <a:rPr lang="en-IN" sz="3600" dirty="0"/>
            </a:br>
            <a:r>
              <a:rPr lang="en-IN" sz="3600" dirty="0"/>
              <a:t>Yes, it’s safe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1239010"/>
            <a:ext cx="7729727" cy="56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78429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/>
              <a:t>Store any number of files without hassle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337203"/>
            <a:ext cx="7729727" cy="55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3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068" y="78431"/>
            <a:ext cx="7729728" cy="1188720"/>
          </a:xfrm>
        </p:spPr>
        <p:txBody>
          <a:bodyPr>
            <a:noAutofit/>
          </a:bodyPr>
          <a:lstStyle/>
          <a:p>
            <a:r>
              <a:rPr lang="en-IN" sz="3600" dirty="0"/>
              <a:t>Solely share your ideas and files to multiple clients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68" y="1309295"/>
            <a:ext cx="7729729" cy="54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523" y="2159004"/>
            <a:ext cx="8598595" cy="2095750"/>
          </a:xfrm>
        </p:spPr>
        <p:txBody>
          <a:bodyPr/>
          <a:lstStyle/>
          <a:p>
            <a:r>
              <a:rPr lang="en-IN" sz="6000" dirty="0"/>
              <a:t>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6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24941"/>
            <a:ext cx="7729728" cy="1188720"/>
          </a:xfrm>
        </p:spPr>
        <p:txBody>
          <a:bodyPr>
            <a:normAutofit/>
          </a:bodyPr>
          <a:lstStyle/>
          <a:p>
            <a:r>
              <a:rPr lang="en-IN" sz="3600" dirty="0"/>
              <a:t>Smart file sharing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1520163"/>
            <a:ext cx="7723821" cy="51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039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279</TotalTime>
  <Words>383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Geo_Share Mobile Application  Made by:- Ajinkya Bedekar(U101116fcs183) Kenneth prabhakaran(u101116fcs275) Dhruva Agarwal(u101116fcs177) biren sharma(u101116fcs246)</vt:lpstr>
      <vt:lpstr> objectives  </vt:lpstr>
      <vt:lpstr>Share any type of file from anywhere</vt:lpstr>
      <vt:lpstr>We won’t cut you short with your file size</vt:lpstr>
      <vt:lpstr>We have it secure!!! Yes, it’s safe</vt:lpstr>
      <vt:lpstr>Store any number of files without hassle</vt:lpstr>
      <vt:lpstr>Solely share your ideas and files to multiple clients</vt:lpstr>
      <vt:lpstr>Features</vt:lpstr>
      <vt:lpstr>Smart file sharing app</vt:lpstr>
      <vt:lpstr>Collaborate with the clients easily and securely</vt:lpstr>
      <vt:lpstr>Keep your files to yourself with geo-fence</vt:lpstr>
      <vt:lpstr>How To Use</vt:lpstr>
      <vt:lpstr>PowerPoint Presentation</vt:lpstr>
      <vt:lpstr>PowerPoint Presentation</vt:lpstr>
      <vt:lpstr>PowerPoint Presentation</vt:lpstr>
      <vt:lpstr>PowerPoint Presentation</vt:lpstr>
      <vt:lpstr>Difficulties Faced</vt:lpstr>
      <vt:lpstr>Functionalities fulfilled by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Agarwal</dc:creator>
  <cp:lastModifiedBy>AJINKYA BEDEKAR</cp:lastModifiedBy>
  <cp:revision>20</cp:revision>
  <dcterms:created xsi:type="dcterms:W3CDTF">2018-04-27T18:37:25Z</dcterms:created>
  <dcterms:modified xsi:type="dcterms:W3CDTF">2018-06-22T20:21:49Z</dcterms:modified>
</cp:coreProperties>
</file>