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63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54" r:id="rId10"/>
    <p:sldId id="456" r:id="rId11"/>
    <p:sldId id="416" r:id="rId12"/>
    <p:sldId id="457" r:id="rId13"/>
    <p:sldId id="453" r:id="rId14"/>
    <p:sldId id="417" r:id="rId15"/>
    <p:sldId id="418" r:id="rId16"/>
    <p:sldId id="419" r:id="rId17"/>
    <p:sldId id="420" r:id="rId18"/>
    <p:sldId id="421" r:id="rId19"/>
    <p:sldId id="422" r:id="rId20"/>
    <p:sldId id="458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59" r:id="rId30"/>
    <p:sldId id="431" r:id="rId31"/>
    <p:sldId id="432" r:id="rId32"/>
    <p:sldId id="433" r:id="rId33"/>
    <p:sldId id="434" r:id="rId34"/>
    <p:sldId id="462" r:id="rId35"/>
    <p:sldId id="436" r:id="rId36"/>
    <p:sldId id="460" r:id="rId37"/>
    <p:sldId id="437" r:id="rId38"/>
    <p:sldId id="438" r:id="rId39"/>
    <p:sldId id="439" r:id="rId40"/>
    <p:sldId id="440" r:id="rId4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8" autoAdjust="0"/>
    <p:restoredTop sz="86851" autoAdjust="0"/>
  </p:normalViewPr>
  <p:slideViewPr>
    <p:cSldViewPr>
      <p:cViewPr varScale="1">
        <p:scale>
          <a:sx n="83" d="100"/>
          <a:sy n="83" d="100"/>
        </p:scale>
        <p:origin x="70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EB19-7B69-4115-83FE-CFF6D4738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F0018-20FA-441F-9FBB-EB745645B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000" b="1" dirty="0">
                <a:solidFill>
                  <a:srgbClr val="C00000"/>
                </a:solidFill>
              </a:rPr>
              <a:t>CS 491 Natural Language Processing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Module 3: Minimum Edit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EE019-55E7-4571-9679-68D23F21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301620"/>
            <a:ext cx="7064828" cy="26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>
                <a:latin typeface="Arial" charset="0"/>
              </a:rPr>
              <a:t>…</a:t>
            </a:r>
            <a:r>
              <a:rPr lang="en-US" sz="1800" dirty="0">
                <a:latin typeface="Arial" charset="0"/>
              </a:rPr>
              <a:t>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… it’s impossible 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Thus, I thought dynamic programming was a good name. It was something not even a Congressman could object to.”</a:t>
            </a:r>
            <a:r>
              <a:rPr lang="en-US" sz="1600" dirty="0">
                <a:latin typeface="Arial" charset="0"/>
              </a:rPr>
              <a:t>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</a:t>
            </a:r>
            <a:r>
              <a:rPr lang="en-US"/>
              <a:t>2 </a:t>
            </a:r>
            <a:endParaRPr lang="en-US" dirty="0"/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7509</TotalTime>
  <Words>1467</Words>
  <Application>Microsoft Office PowerPoint</Application>
  <PresentationFormat>On-screen Show (16:9)</PresentationFormat>
  <Paragraphs>530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 Unicode MS</vt:lpstr>
      <vt:lpstr>ＭＳ Ｐゴシック</vt:lpstr>
      <vt:lpstr>Arial</vt:lpstr>
      <vt:lpstr>Calibri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PowerPoint Presentation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Prosenjit Gupta</cp:lastModifiedBy>
  <cp:revision>104</cp:revision>
  <cp:lastPrinted>2009-04-20T16:46:08Z</cp:lastPrinted>
  <dcterms:created xsi:type="dcterms:W3CDTF">2010-04-19T15:31:24Z</dcterms:created>
  <dcterms:modified xsi:type="dcterms:W3CDTF">2017-08-18T02:32:17Z</dcterms:modified>
</cp:coreProperties>
</file>