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3739621e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3739621e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3739621e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3739621e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3739621e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3739621e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bacb605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bacb605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3739621e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3739621e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c0ac8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c0ac8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bacb605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bacb605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Data Accumulator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Ajinkya Bedekar (U101116FCS183)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Dhruva Agarwal (U101116FCS177)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Idea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To detect the fields from a pdf file written in any kind of format and then save the data in the database depending on those fields.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The pdf file can be either handwritten or typed, the software will recognize the characters and do its job efficiently.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Scope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Presently, we will be using the PDFs of</a:t>
            </a:r>
            <a:r>
              <a:rPr lang="en" sz="1800"/>
              <a:t> medical  reports and accumulate the data in our database.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The scope of the project can be extended later on to store the required data from any type of PDF document into their respective databases.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Approach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At first, we will be using an existing PDF of a medical report and extract the data from it using Optical Character Reader (OCR).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Then, using Natural Language Processing (NLP), it will automatically examine that if the two headings are similar  irrespective of their different formats.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If so, their data will be stored in a predefined format in the database.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Tools/Technologies </a:t>
            </a:r>
            <a:r>
              <a:rPr lang="en" sz="3500"/>
              <a:t>to be Used</a:t>
            </a:r>
            <a:endParaRPr sz="35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Python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Optical Character Reader (OCR)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Natural Language Processing (NLP)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Database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Datasets to be Used</a:t>
            </a:r>
            <a:endParaRPr sz="36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OCR Datasets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OCR Dataset - Stanford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Optical Character Recognition Data - Kaggle</a:t>
            </a:r>
            <a:endParaRPr sz="18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NIST Handprinted Forms and Characters Datasets - Data.gov</a:t>
            </a:r>
            <a:endParaRPr sz="17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COCO Text - Dataset for Text Detection and Recognition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NLP datasets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fast.ai Datasets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Workflow</a:t>
            </a:r>
            <a:endParaRPr sz="3600"/>
          </a:p>
        </p:txBody>
      </p:sp>
      <p:sp>
        <p:nvSpPr>
          <p:cNvPr id="171" name="Google Shape;171;p19"/>
          <p:cNvSpPr/>
          <p:nvPr/>
        </p:nvSpPr>
        <p:spPr>
          <a:xfrm>
            <a:off x="261450" y="2776225"/>
            <a:ext cx="1189822" cy="793214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PDF as Input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885663" y="2776225"/>
            <a:ext cx="1462475" cy="79322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Recognize Characters using OCR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3844175" y="2776225"/>
            <a:ext cx="1797125" cy="79322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the Similarity of Two Headings using NLP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6137325" y="2592925"/>
            <a:ext cx="2701875" cy="115982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the Data under the Similar Headings in Single Column of Database in Predefined Format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1451275" y="3036500"/>
            <a:ext cx="434400" cy="2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3348148" y="3036500"/>
            <a:ext cx="495900" cy="2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5641300" y="3036488"/>
            <a:ext cx="558900" cy="2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300" y="0"/>
            <a:ext cx="9202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