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3EBD9-1343-472C-949F-C597E740CB58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3061F-CCB3-48F9-BD29-B601F3A1E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2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B0F5-C0F0-49D3-AC57-9AFEE4EE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D8AA-F5B9-47F1-A251-D7C3361A3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109F-B063-4F18-AFDC-E4E160EC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519AB-F9F5-4ACC-90BA-B5E15109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379D3-897B-44C9-AF45-96609BD2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62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756B-4251-493B-9C36-09B76D01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56549-1A7A-4976-BDEF-F63B2F0DF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8A8C-FAE6-44E6-A44D-EBCAE8EF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4685A-CA54-4A9B-9286-B262E1FD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655A-3558-4BE1-8573-60A4463E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28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56AD7-A0EB-4D23-9E26-125D1E191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1B3C6-060D-49F6-AD3D-9BAD5B094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4358-75E2-4933-974F-09B23B71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A754-EF5D-47AE-8DD4-19FEF670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CE1E-9307-4A5E-BB64-36C9A431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2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51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0DCE-8698-4D0A-A2D9-4CC456A7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45D1-6BA9-44A8-970C-C0ED6F6C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3EED-96B1-41B1-BDAB-9436A267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FE3B0-4384-4BEC-B805-93E58C07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E5B5-069C-4AA9-AE41-1C027557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4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C142-B3D0-4073-B0DB-0F0A115A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74046-D664-45E6-AFB0-B0C1A3168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0D97-CAFC-496A-B44B-E7545E60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E3BC4-0B83-470A-80BC-432348EC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4557-5C98-41E4-ACB2-E1C3985C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AB95-6D7C-4719-A3D3-5111C46E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5421-00FD-4C34-94CE-20346CA07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DDBF0-C8D4-4E31-9BB0-086538BD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C231B-30C9-41E2-94E5-90A56F61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01AD-BE6D-494B-B83F-F6612886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61664-717A-4AA5-9554-1861085E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7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BC91-EEB0-4E38-B6E3-18F50ED4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E3179-06D5-4DBC-B2C7-AA32B5D8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A60A7-12FB-48AF-B64F-3E369A1E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E8EEB-7678-4CBD-8F3F-714CEFE87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7501F-8F58-4E81-8129-F577A7B88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CF811-595C-46C5-893C-768C9238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CC920-3228-462E-B335-DBBA93C0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CEED5-7506-4FC9-A1DC-9CE458BB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6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E628-CDDD-4192-8B6F-57CB0DFE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D28B6-25DB-443F-923B-64FDA555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313BC-3082-43F0-A5A9-08AFC13E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6537E-1A3B-4113-BC76-47427841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4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3E90C-47D8-4A3F-882D-A0ED27BB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3F11D-02AB-43E1-8B4D-05CB8F27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56081-4BA8-401A-8F3B-025948A0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4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3860-6BC2-4281-93B5-7E48DC34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3E25-C5CC-4C35-AD17-79940A82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31276-5511-4655-A8DB-CF48BD323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CCC41-1E53-48EC-BD01-CB427AEC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B4186-9914-48C1-AEED-EBC7B731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D5766-AA3E-48B6-8E7A-83817564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0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EA8C-6863-4392-8D02-77120980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395FC-F1D8-4620-996F-1E4B88E67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98B78-F252-4341-A556-4AF246001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7A1A-3C5E-4629-8ED5-3441663E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FA0EC-D0A0-44A7-A7B6-CDA07F1F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FBD9F-C5A3-4F29-AC1C-98E4B201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28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165CB-BF49-4BD5-9AE8-272B2901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6AA2-8292-4423-B17C-D5511904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FF3F-4664-498D-9753-99688439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B07B-AEBA-4FE1-BAE8-196F036B25F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95B42-D8F4-4EA1-88DC-F1F134DF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8A48-53F1-4204-8846-6D999FDE4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9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kGhos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linkedin.com/in/naveen-reddy-narala-9475a817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49017" y="3048310"/>
            <a:ext cx="4008437" cy="3407091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None/>
            </a:pPr>
            <a:r>
              <a:rPr lang="en-US" alt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Library Management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Completed a library management application to complete a case study on OOPs implementation in Java.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US" alt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Process and Service Development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Implemented several processes and services in Dell Boomi and </a:t>
            </a:r>
            <a:r>
              <a:rPr lang="en-IN" alt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webMethods</a:t>
            </a:r>
            <a:r>
              <a:rPr lang="en-IN" alt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respectively.</a:t>
            </a:r>
            <a:endParaRPr lang="en-IN" altLang="nl-NL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IN" altLang="nl-NL" sz="1100" b="1" dirty="0">
                <a:solidFill>
                  <a:srgbClr val="0B79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Additional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IN" sz="1100" b="1" dirty="0">
                <a:latin typeface="Verdana" panose="020B0604030504040204" pitchFamily="34" charset="0"/>
                <a:ea typeface="Verdana" panose="020B0604030504040204" pitchFamily="34" charset="0"/>
              </a:rPr>
              <a:t>           </a:t>
            </a:r>
            <a:r>
              <a:rPr lang="en-IN" sz="1100" dirty="0">
                <a:solidFill>
                  <a:schemeClr val="tx1"/>
                </a:solidFill>
              </a:rPr>
              <a:t> </a:t>
            </a:r>
            <a:r>
              <a:rPr lang="en-IN" sz="1050" dirty="0">
                <a:solidFill>
                  <a:schemeClr val="tx1"/>
                </a:solidFill>
              </a:rPr>
              <a:t>Check out my work on GitHub: </a:t>
            </a:r>
            <a:r>
              <a:rPr lang="en-IN" sz="1050" dirty="0">
                <a:solidFill>
                  <a:schemeClr val="tx1"/>
                </a:solidFill>
                <a:hlinkClick r:id="rId3"/>
              </a:rPr>
              <a:t>https://github.com/SaikGhos</a:t>
            </a:r>
            <a:endParaRPr lang="en-IN" altLang="en-US" sz="10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br>
              <a:rPr lang="en-US" altLang="nl-NL" sz="11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altLang="nl-NL" sz="11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nl-NL" altLang="nl-NL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 eaLnBrk="1" hangingPunct="1">
              <a:lnSpc>
                <a:spcPct val="114000"/>
              </a:lnSpc>
              <a:buNone/>
            </a:pPr>
            <a:endParaRPr lang="nl-NL" altLang="nl-NL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269358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Associate Consultant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93783" y="1304019"/>
            <a:ext cx="2374900" cy="295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Mumbai</a:t>
            </a:r>
          </a:p>
          <a:p>
            <a:pPr eaLnBrk="1" hangingPunct="1"/>
            <a:endParaRPr lang="nl-NL" alt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593783" y="1536195"/>
            <a:ext cx="2956560" cy="36731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anuj.patel@capgemini.com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596145" y="1773578"/>
            <a:ext cx="2382837" cy="26218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+91 6307675032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27623" y="3018755"/>
            <a:ext cx="4265612" cy="36210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Integration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Hands on experience in creating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Processes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Dell Boomi.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Certified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Associate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Professional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Integration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Basic understanding of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 Software AG’s </a:t>
            </a:r>
            <a:r>
              <a:rPr lang="en-US" sz="1100" b="1" dirty="0" err="1">
                <a:latin typeface="Verdana" panose="020B0604030504040204" pitchFamily="34" charset="0"/>
                <a:ea typeface="Verdana" panose="020B0604030504040204" pitchFamily="34" charset="0"/>
              </a:rPr>
              <a:t>webMethods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Application. Knowledge of different flow steps and hands on experience of creating services in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webMethods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Used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as distributed version control system to push and commit codes.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Verdana" panose="020B0604030504040204" pitchFamily="34" charset="0"/>
                <a:ea typeface="Verdana" panose="020B0604030504040204" pitchFamily="34" charset="0"/>
              </a:rPr>
              <a:t>Devoted to acquiring new skills and information to achieve the objectives of the organisation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br>
              <a:rPr lang="en-US" altLang="nl-NL" sz="11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altLang="nl-NL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nl-NL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419796"/>
            <a:ext cx="3291106" cy="377950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/>
              <a:t>Anuj Patel</a:t>
            </a:r>
          </a:p>
        </p:txBody>
      </p:sp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154" y="6296601"/>
            <a:ext cx="24381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723056" y="1965713"/>
            <a:ext cx="728662" cy="26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B1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26863"/>
              </p:ext>
            </p:extLst>
          </p:nvPr>
        </p:nvGraphicFramePr>
        <p:xfrm>
          <a:off x="9213238" y="2253427"/>
          <a:ext cx="2973682" cy="406705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303122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0" lang="en-US" altLang="en-US" sz="95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 8</a:t>
                      </a:r>
                      <a:endParaRPr kumimoji="0" lang="en-US" sz="9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 Basics, OOPs, Generics, Loops, Collections, Arrays, Lambda Expression, Stream API, </a:t>
                      </a:r>
                      <a:r>
                        <a:rPr kumimoji="0" lang="en-US" sz="95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JUnit 5, Mockito</a:t>
                      </a:r>
                      <a:endParaRPr kumimoji="0" lang="en-US" sz="9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C/C++</a:t>
                      </a:r>
                      <a:endParaRPr kumimoji="0" lang="en-US" sz="9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Basics, OOPs, Loops, Data Structures, Classes and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5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5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Dell Boomi</a:t>
                      </a:r>
                    </a:p>
                    <a:p>
                      <a:endParaRPr kumimoji="0" lang="en-US" sz="9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Integration Process, Shapes, Packaged  Components, Documents,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40877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9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Software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w</a:t>
                      </a:r>
                      <a:r>
                        <a:rPr kumimoji="0" lang="en-US" sz="95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ebMethods</a:t>
                      </a:r>
                      <a:r>
                        <a:rPr kumimoji="0" lang="en-US" sz="9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, Flow, Flow Steps, Documents,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33130"/>
                  </a:ext>
                </a:extLst>
              </a:tr>
              <a:tr h="371355">
                <a:tc>
                  <a:txBody>
                    <a:bodyPr/>
                    <a:lstStyle/>
                    <a:p>
                      <a:r>
                        <a:rPr kumimoji="0" lang="en-US" sz="9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Database</a:t>
                      </a:r>
                      <a:endParaRPr kumimoji="0" lang="en-US" sz="9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9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MySQL</a:t>
                      </a:r>
                      <a:endParaRPr kumimoji="0" lang="en-US" sz="9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158786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9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UI</a:t>
                      </a:r>
                      <a:endParaRPr kumimoji="0" lang="en-US" sz="9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HTML 5, CSS 3, JavaScript, Bootstrap CSS</a:t>
                      </a:r>
                      <a:endParaRPr kumimoji="0" lang="en-US" sz="9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9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Tools</a:t>
                      </a:r>
                      <a:endParaRPr kumimoji="0" lang="en-US" sz="9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95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endParaRPr kumimoji="0" lang="en-US" sz="95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9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Microsoft</a:t>
                      </a:r>
                    </a:p>
                    <a:p>
                      <a:r>
                        <a:rPr kumimoji="0" lang="en-US" sz="9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Office</a:t>
                      </a:r>
                      <a:endParaRPr kumimoji="0" lang="en-US" sz="9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Excel, PowerPoint, Word</a:t>
                      </a:r>
                      <a:endParaRPr kumimoji="0" lang="en-US" sz="9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9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 On Skills</a:t>
                      </a:r>
                      <a:endParaRPr kumimoji="0" lang="en-US" sz="9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Communication, Team Player, Flexibility, Decision Making, Agile Developer</a:t>
                      </a:r>
                      <a:endParaRPr kumimoji="0" lang="en-US" sz="9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213238" y="586978"/>
            <a:ext cx="2956560" cy="913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nl-NL" sz="1200" dirty="0">
                <a:solidFill>
                  <a:prstClr val="black"/>
                </a:solidFill>
                <a:latin typeface="Verdana" panose="020B0604030504040204" pitchFamily="34" charset="0"/>
              </a:rPr>
              <a:t>National Institute of Technology, Durgapur | (2018-2022)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200" dirty="0">
                <a:solidFill>
                  <a:prstClr val="black"/>
                </a:solidFill>
                <a:latin typeface="Verdana" panose="020B0604030504040204" pitchFamily="34" charset="0"/>
              </a:rPr>
              <a:t>   </a:t>
            </a:r>
            <a:r>
              <a:rPr lang="en-US" altLang="nl-NL" sz="1200" dirty="0" err="1">
                <a:solidFill>
                  <a:prstClr val="black"/>
                </a:solidFill>
                <a:latin typeface="Verdana" panose="020B0604030504040204" pitchFamily="34" charset="0"/>
              </a:rPr>
              <a:t>B.Tech</a:t>
            </a:r>
            <a:r>
              <a:rPr lang="en-US" altLang="nl-NL" sz="1200" dirty="0">
                <a:solidFill>
                  <a:prstClr val="black"/>
                </a:solidFill>
                <a:latin typeface="Verdana" panose="020B0604030504040204" pitchFamily="34" charset="0"/>
              </a:rPr>
              <a:t> in Chemical Engineering</a:t>
            </a:r>
          </a:p>
          <a:p>
            <a:pPr lvl="0">
              <a:lnSpc>
                <a:spcPct val="114000"/>
              </a:lnSpc>
              <a:defRPr/>
            </a:pPr>
            <a:endParaRPr lang="en-US" altLang="nl-NL" sz="1200" dirty="0">
              <a:solidFill>
                <a:prstClr val="black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213238" y="2045400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 dirty="0"/>
          </a:p>
        </p:txBody>
      </p:sp>
      <p:pic>
        <p:nvPicPr>
          <p:cNvPr id="16" name="Picture 4" descr="Free icon download | Linkedin">
            <a:hlinkClick r:id="rId4"/>
            <a:extLst>
              <a:ext uri="{FF2B5EF4-FFF2-40B4-BE49-F238E27FC236}">
                <a16:creationId xmlns:a16="http://schemas.microsoft.com/office/drawing/2014/main" id="{9CF8223C-8AFC-4395-A927-E8662B23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470" y="1981095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E9F15650-D349-4753-81C7-012815DD40F8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" r="2698"/>
          <a:stretch/>
        </p:blipFill>
        <p:spPr>
          <a:xfrm>
            <a:off x="383260" y="287492"/>
            <a:ext cx="1600689" cy="1602000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B96090-B56F-45D2-84DE-8B92BFC7BEE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994613" y="5135538"/>
            <a:ext cx="407123" cy="40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260</Words>
  <Application>Microsoft Office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Gaurav_Bhagat_CV</dc:title>
  <dc:creator>BHAGAT, GAURAV</dc:creator>
  <cp:lastModifiedBy>ANUJ PATEL</cp:lastModifiedBy>
  <cp:revision>22</cp:revision>
  <dcterms:created xsi:type="dcterms:W3CDTF">2022-11-02T14:42:36Z</dcterms:created>
  <dcterms:modified xsi:type="dcterms:W3CDTF">2023-01-05T08:44:49Z</dcterms:modified>
</cp:coreProperties>
</file>