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Lst>
  <p:sldSz cy="5143500" cx="9144000"/>
  <p:notesSz cx="6858000" cy="9144000"/>
  <p:embeddedFontLst>
    <p:embeddedFont>
      <p:font typeface="Playfair Display"/>
      <p:regular r:id="rId20"/>
      <p:bold r:id="rId21"/>
      <p:italic r:id="rId22"/>
      <p:boldItalic r:id="rId23"/>
    </p:embeddedFont>
    <p:embeddedFont>
      <p:font typeface="Montserrat"/>
      <p:regular r:id="rId24"/>
      <p:bold r:id="rId25"/>
    </p:embeddedFont>
    <p:embeddedFont>
      <p:font typeface="Oswald"/>
      <p:regular r:id="rId26"/>
      <p:bold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font" Target="fonts/PlayfairDisplay-regular.fntdata"/><Relationship Id="rId22" Type="http://schemas.openxmlformats.org/officeDocument/2006/relationships/font" Target="fonts/PlayfairDisplay-italic.fntdata"/><Relationship Id="rId21" Type="http://schemas.openxmlformats.org/officeDocument/2006/relationships/font" Target="fonts/PlayfairDisplay-bold.fntdata"/><Relationship Id="rId24" Type="http://schemas.openxmlformats.org/officeDocument/2006/relationships/font" Target="fonts/Montserrat-regular.fntdata"/><Relationship Id="rId23" Type="http://schemas.openxmlformats.org/officeDocument/2006/relationships/font" Target="fonts/PlayfairDisplay-bold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Oswald-regular.fntdata"/><Relationship Id="rId25" Type="http://schemas.openxmlformats.org/officeDocument/2006/relationships/font" Target="fonts/Montserrat-bold.fntdata"/><Relationship Id="rId27" Type="http://schemas.openxmlformats.org/officeDocument/2006/relationships/font" Target="fonts/Oswald-bold.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4" name="Shape 54"/>
        <p:cNvGrpSpPr/>
        <p:nvPr/>
      </p:nvGrpSpPr>
      <p:grpSpPr>
        <a:xfrm>
          <a:off x="0" y="0"/>
          <a:ext cx="0" cy="0"/>
          <a:chOff x="0" y="0"/>
          <a:chExt cx="0" cy="0"/>
        </a:xfrm>
      </p:grpSpPr>
      <p:sp>
        <p:nvSpPr>
          <p:cNvPr id="55" name="Shape 55"/>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6" name="Shape 5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8" name="Shape 118"/>
        <p:cNvGrpSpPr/>
        <p:nvPr/>
      </p:nvGrpSpPr>
      <p:grpSpPr>
        <a:xfrm>
          <a:off x="0" y="0"/>
          <a:ext cx="0" cy="0"/>
          <a:chOff x="0" y="0"/>
          <a:chExt cx="0" cy="0"/>
        </a:xfrm>
      </p:grpSpPr>
      <p:sp>
        <p:nvSpPr>
          <p:cNvPr id="119" name="Shape 11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0" name="Shape 12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5" name="Shape 125"/>
        <p:cNvGrpSpPr/>
        <p:nvPr/>
      </p:nvGrpSpPr>
      <p:grpSpPr>
        <a:xfrm>
          <a:off x="0" y="0"/>
          <a:ext cx="0" cy="0"/>
          <a:chOff x="0" y="0"/>
          <a:chExt cx="0" cy="0"/>
        </a:xfrm>
      </p:grpSpPr>
      <p:sp>
        <p:nvSpPr>
          <p:cNvPr id="126" name="Shape 12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7" name="Shape 127"/>
          <p:cNvSpPr txBox="1"/>
          <p:nvPr>
            <p:ph idx="1" type="body"/>
          </p:nvPr>
        </p:nvSpPr>
        <p:spPr>
          <a:xfrm>
            <a:off x="685800" y="4343400"/>
            <a:ext cx="5486400" cy="4114800"/>
          </a:xfrm>
          <a:prstGeom prst="rect">
            <a:avLst/>
          </a:prstGeom>
        </p:spPr>
        <p:txBody>
          <a:bodyPr anchorCtr="0" anchor="t" bIns="91425" lIns="91425" rIns="91425" tIns="91425">
            <a:noAutofit/>
          </a:bodyPr>
          <a:lstStyle/>
          <a:p>
            <a:pPr indent="-228600" lvl="0" marL="457200">
              <a:spcBef>
                <a:spcPts val="0"/>
              </a:spcBef>
              <a:buAutoNum type="arabicPeriod"/>
            </a:pPr>
            <a:r>
              <a:rPr lang="en"/>
              <a:t>Load &amp; precompile (Michal)</a:t>
            </a:r>
          </a:p>
          <a:p>
            <a:pPr indent="-228600" lvl="0" marL="457200" rtl="0">
              <a:spcBef>
                <a:spcPts val="0"/>
              </a:spcBef>
              <a:buAutoNum type="arabicPeriod"/>
            </a:pPr>
            <a:r>
              <a:rPr lang="en"/>
              <a:t>Lambdas “search engine (Michal)</a:t>
            </a:r>
          </a:p>
          <a:p>
            <a:pPr indent="-228600" lvl="0" marL="457200" rtl="0">
              <a:spcBef>
                <a:spcPts val="0"/>
              </a:spcBef>
              <a:buAutoNum type="arabicPeriod"/>
            </a:pPr>
            <a:r>
              <a:rPr lang="en"/>
              <a:t>High-medium-low (Alan) &gt; if we work with republicans, we recommend….</a:t>
            </a:r>
          </a:p>
          <a:p>
            <a:pPr indent="-228600" lvl="0" marL="457200" rtl="0">
              <a:spcBef>
                <a:spcPts val="0"/>
              </a:spcBef>
              <a:buAutoNum type="arabicPeriod"/>
            </a:pPr>
            <a:r>
              <a:rPr lang="en"/>
              <a:t>Statistical data (Josh)</a:t>
            </a:r>
          </a:p>
          <a:p>
            <a:pPr indent="-228600" lvl="0" marL="457200">
              <a:spcBef>
                <a:spcPts val="0"/>
              </a:spcBef>
              <a:buAutoNum type="arabicPeriod"/>
            </a:pPr>
            <a:r>
              <a:rPr lang="en"/>
              <a:t>Micro targeting County scoring (Dong)</a:t>
            </a:r>
          </a:p>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1" name="Shape 131"/>
        <p:cNvGrpSpPr/>
        <p:nvPr/>
      </p:nvGrpSpPr>
      <p:grpSpPr>
        <a:xfrm>
          <a:off x="0" y="0"/>
          <a:ext cx="0" cy="0"/>
          <a:chOff x="0" y="0"/>
          <a:chExt cx="0" cy="0"/>
        </a:xfrm>
      </p:grpSpPr>
      <p:sp>
        <p:nvSpPr>
          <p:cNvPr id="132" name="Shape 13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3" name="Shape 13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8" name="Shape 138"/>
        <p:cNvGrpSpPr/>
        <p:nvPr/>
      </p:nvGrpSpPr>
      <p:grpSpPr>
        <a:xfrm>
          <a:off x="0" y="0"/>
          <a:ext cx="0" cy="0"/>
          <a:chOff x="0" y="0"/>
          <a:chExt cx="0" cy="0"/>
        </a:xfrm>
      </p:grpSpPr>
      <p:sp>
        <p:nvSpPr>
          <p:cNvPr id="139" name="Shape 13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0" name="Shape 14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5" name="Shape 145"/>
        <p:cNvGrpSpPr/>
        <p:nvPr/>
      </p:nvGrpSpPr>
      <p:grpSpPr>
        <a:xfrm>
          <a:off x="0" y="0"/>
          <a:ext cx="0" cy="0"/>
          <a:chOff x="0" y="0"/>
          <a:chExt cx="0" cy="0"/>
        </a:xfrm>
      </p:grpSpPr>
      <p:sp>
        <p:nvSpPr>
          <p:cNvPr id="146" name="Shape 14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7" name="Shape 14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1" name="Shape 151"/>
        <p:cNvGrpSpPr/>
        <p:nvPr/>
      </p:nvGrpSpPr>
      <p:grpSpPr>
        <a:xfrm>
          <a:off x="0" y="0"/>
          <a:ext cx="0" cy="0"/>
          <a:chOff x="0" y="0"/>
          <a:chExt cx="0" cy="0"/>
        </a:xfrm>
      </p:grpSpPr>
      <p:sp>
        <p:nvSpPr>
          <p:cNvPr id="152" name="Shape 15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3" name="Shape 15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0" name="Shape 60"/>
        <p:cNvGrpSpPr/>
        <p:nvPr/>
      </p:nvGrpSpPr>
      <p:grpSpPr>
        <a:xfrm>
          <a:off x="0" y="0"/>
          <a:ext cx="0" cy="0"/>
          <a:chOff x="0" y="0"/>
          <a:chExt cx="0" cy="0"/>
        </a:xfrm>
      </p:grpSpPr>
      <p:sp>
        <p:nvSpPr>
          <p:cNvPr id="61" name="Shape 6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2" name="Shape 6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20/20 hindsight</a:t>
            </a:r>
          </a:p>
          <a:p>
            <a:pPr lvl="0">
              <a:spcBef>
                <a:spcPts val="0"/>
              </a:spcBef>
              <a:buNone/>
            </a:pPr>
            <a:r>
              <a:rPr lang="en"/>
              <a:t>2020 Political campaign</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7" name="Shape 67"/>
        <p:cNvGrpSpPr/>
        <p:nvPr/>
      </p:nvGrpSpPr>
      <p:grpSpPr>
        <a:xfrm>
          <a:off x="0" y="0"/>
          <a:ext cx="0" cy="0"/>
          <a:chOff x="0" y="0"/>
          <a:chExt cx="0" cy="0"/>
        </a:xfrm>
      </p:grpSpPr>
      <p:sp>
        <p:nvSpPr>
          <p:cNvPr id="68" name="Shape 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9" name="Shape 6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3" name="Shape 73"/>
        <p:cNvGrpSpPr/>
        <p:nvPr/>
      </p:nvGrpSpPr>
      <p:grpSpPr>
        <a:xfrm>
          <a:off x="0" y="0"/>
          <a:ext cx="0" cy="0"/>
          <a:chOff x="0" y="0"/>
          <a:chExt cx="0" cy="0"/>
        </a:xfrm>
      </p:grpSpPr>
      <p:sp>
        <p:nvSpPr>
          <p:cNvPr id="74" name="Shape 7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5" name="Shape 7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8" name="Shape 78"/>
        <p:cNvGrpSpPr/>
        <p:nvPr/>
      </p:nvGrpSpPr>
      <p:grpSpPr>
        <a:xfrm>
          <a:off x="0" y="0"/>
          <a:ext cx="0" cy="0"/>
          <a:chOff x="0" y="0"/>
          <a:chExt cx="0" cy="0"/>
        </a:xfrm>
      </p:grpSpPr>
      <p:sp>
        <p:nvSpPr>
          <p:cNvPr id="79" name="Shape 7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0" name="Shape 8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Problem Statement</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1" name="Shape 91"/>
        <p:cNvGrpSpPr/>
        <p:nvPr/>
      </p:nvGrpSpPr>
      <p:grpSpPr>
        <a:xfrm>
          <a:off x="0" y="0"/>
          <a:ext cx="0" cy="0"/>
          <a:chOff x="0" y="0"/>
          <a:chExt cx="0" cy="0"/>
        </a:xfrm>
      </p:grpSpPr>
      <p:sp>
        <p:nvSpPr>
          <p:cNvPr id="92" name="Shape 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3" name="Shape 93"/>
          <p:cNvSpPr txBox="1"/>
          <p:nvPr>
            <p:ph idx="1" type="body"/>
          </p:nvPr>
        </p:nvSpPr>
        <p:spPr>
          <a:xfrm>
            <a:off x="685800" y="4343400"/>
            <a:ext cx="5486400" cy="4114800"/>
          </a:xfrm>
          <a:prstGeom prst="rect">
            <a:avLst/>
          </a:prstGeom>
        </p:spPr>
        <p:txBody>
          <a:bodyPr anchorCtr="0" anchor="t" bIns="91425" lIns="91425" rIns="91425" tIns="91425">
            <a:noAutofit/>
          </a:bodyPr>
          <a:lstStyle/>
          <a:p>
            <a:pPr indent="-292100" lvl="0" marL="457200">
              <a:lnSpc>
                <a:spcPct val="100000"/>
              </a:lnSpc>
              <a:spcBef>
                <a:spcPts val="0"/>
              </a:spcBef>
              <a:spcAft>
                <a:spcPts val="0"/>
              </a:spcAft>
              <a:buClr>
                <a:schemeClr val="dk2"/>
              </a:buClr>
              <a:buSzPct val="100000"/>
              <a:buFont typeface="Playfair Display"/>
            </a:pPr>
            <a:r>
              <a:rPr lang="en" sz="1000">
                <a:solidFill>
                  <a:schemeClr val="dk2"/>
                </a:solidFill>
                <a:latin typeface="Playfair Display"/>
                <a:ea typeface="Playfair Display"/>
                <a:cs typeface="Playfair Display"/>
                <a:sym typeface="Playfair Display"/>
              </a:rPr>
              <a:t>Historical research database access</a:t>
            </a:r>
          </a:p>
          <a:p>
            <a:pPr indent="-292100" lvl="0" marL="457200">
              <a:lnSpc>
                <a:spcPct val="100000"/>
              </a:lnSpc>
              <a:spcBef>
                <a:spcPts val="0"/>
              </a:spcBef>
              <a:spcAft>
                <a:spcPts val="0"/>
              </a:spcAft>
              <a:buClr>
                <a:schemeClr val="dk2"/>
              </a:buClr>
              <a:buSzPct val="100000"/>
              <a:buFont typeface="Playfair Display"/>
            </a:pPr>
            <a:r>
              <a:rPr lang="en" sz="1000">
                <a:solidFill>
                  <a:schemeClr val="dk2"/>
                </a:solidFill>
                <a:latin typeface="Playfair Display"/>
                <a:ea typeface="Playfair Display"/>
                <a:cs typeface="Playfair Display"/>
                <a:sym typeface="Playfair Display"/>
              </a:rPr>
              <a:t>Ability to evaluate the real value of a direct mail list &gt; is it really worth the money</a:t>
            </a:r>
          </a:p>
          <a:p>
            <a:pPr indent="-292100" lvl="0" marL="457200">
              <a:lnSpc>
                <a:spcPct val="100000"/>
              </a:lnSpc>
              <a:spcBef>
                <a:spcPts val="0"/>
              </a:spcBef>
              <a:spcAft>
                <a:spcPts val="0"/>
              </a:spcAft>
              <a:buClr>
                <a:schemeClr val="dk2"/>
              </a:buClr>
              <a:buSzPct val="100000"/>
              <a:buFont typeface="Playfair Display"/>
            </a:pPr>
            <a:r>
              <a:rPr lang="en" sz="1000">
                <a:solidFill>
                  <a:schemeClr val="dk2"/>
                </a:solidFill>
                <a:latin typeface="Playfair Display"/>
                <a:ea typeface="Playfair Display"/>
                <a:cs typeface="Playfair Display"/>
                <a:sym typeface="Playfair Display"/>
              </a:rPr>
              <a:t>How to efficiently spend your direct mail money &gt; what zip codes/counties to target first</a:t>
            </a:r>
          </a:p>
          <a:p>
            <a:pPr indent="-292100" lvl="0" marL="457200">
              <a:lnSpc>
                <a:spcPct val="100000"/>
              </a:lnSpc>
              <a:spcBef>
                <a:spcPts val="0"/>
              </a:spcBef>
              <a:spcAft>
                <a:spcPts val="0"/>
              </a:spcAft>
              <a:buClr>
                <a:schemeClr val="dk2"/>
              </a:buClr>
              <a:buSzPct val="100000"/>
              <a:buFont typeface="Playfair Display"/>
            </a:pPr>
            <a:r>
              <a:rPr lang="en" sz="1000">
                <a:solidFill>
                  <a:schemeClr val="dk2"/>
                </a:solidFill>
                <a:latin typeface="Playfair Display"/>
                <a:ea typeface="Playfair Display"/>
                <a:cs typeface="Playfair Display"/>
                <a:sym typeface="Playfair Display"/>
              </a:rPr>
              <a:t>Digital Marketing &gt; location based adword targeting</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7" name="Shape 97"/>
        <p:cNvGrpSpPr/>
        <p:nvPr/>
      </p:nvGrpSpPr>
      <p:grpSpPr>
        <a:xfrm>
          <a:off x="0" y="0"/>
          <a:ext cx="0" cy="0"/>
          <a:chOff x="0" y="0"/>
          <a:chExt cx="0" cy="0"/>
        </a:xfrm>
      </p:grpSpPr>
      <p:sp>
        <p:nvSpPr>
          <p:cNvPr id="98" name="Shape 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9" name="Shape 9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5" name="Shape 105"/>
        <p:cNvGrpSpPr/>
        <p:nvPr/>
      </p:nvGrpSpPr>
      <p:grpSpPr>
        <a:xfrm>
          <a:off x="0" y="0"/>
          <a:ext cx="0" cy="0"/>
          <a:chOff x="0" y="0"/>
          <a:chExt cx="0" cy="0"/>
        </a:xfrm>
      </p:grpSpPr>
      <p:sp>
        <p:nvSpPr>
          <p:cNvPr id="106" name="Shape 10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7" name="Shape 10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2" name="Shape 112"/>
        <p:cNvGrpSpPr/>
        <p:nvPr/>
      </p:nvGrpSpPr>
      <p:grpSpPr>
        <a:xfrm>
          <a:off x="0" y="0"/>
          <a:ext cx="0" cy="0"/>
          <a:chOff x="0" y="0"/>
          <a:chExt cx="0" cy="0"/>
        </a:xfrm>
      </p:grpSpPr>
      <p:sp>
        <p:nvSpPr>
          <p:cNvPr id="113" name="Shape 11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4" name="Shape 11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bg>
      <p:bgPr>
        <a:solidFill>
          <a:schemeClr val="dk1"/>
        </a:solidFill>
      </p:bgPr>
    </p:bg>
    <p:spTree>
      <p:nvGrpSpPr>
        <p:cNvPr id="9" name="Shape 9"/>
        <p:cNvGrpSpPr/>
        <p:nvPr/>
      </p:nvGrpSpPr>
      <p:grpSpPr>
        <a:xfrm>
          <a:off x="0" y="0"/>
          <a:ext cx="0" cy="0"/>
          <a:chOff x="0" y="0"/>
          <a:chExt cx="0" cy="0"/>
        </a:xfrm>
      </p:grpSpPr>
      <p:sp>
        <p:nvSpPr>
          <p:cNvPr id="10" name="Shape 10"/>
          <p:cNvSpPr/>
          <p:nvPr/>
        </p:nvSpPr>
        <p:spPr>
          <a:xfrm>
            <a:off x="4286250" y="0"/>
            <a:ext cx="72300" cy="5143500"/>
          </a:xfrm>
          <a:prstGeom prst="rect">
            <a:avLst/>
          </a:prstGeom>
          <a:solidFill>
            <a:schemeClr val="dk2"/>
          </a:solidFill>
          <a:ln>
            <a:noFill/>
          </a:ln>
        </p:spPr>
        <p:txBody>
          <a:bodyPr anchorCtr="0" anchor="ctr" bIns="91425" lIns="91425" rIns="91425" tIns="91425">
            <a:noAutofit/>
          </a:bodyPr>
          <a:lstStyle/>
          <a:p>
            <a:pPr lvl="0">
              <a:spcBef>
                <a:spcPts val="0"/>
              </a:spcBef>
              <a:buNone/>
            </a:pPr>
            <a:r>
              <a:t/>
            </a:r>
            <a:endParaRPr/>
          </a:p>
        </p:txBody>
      </p:sp>
      <p:sp>
        <p:nvSpPr>
          <p:cNvPr id="11" name="Shape 11"/>
          <p:cNvSpPr/>
          <p:nvPr/>
        </p:nvSpPr>
        <p:spPr>
          <a:xfrm>
            <a:off x="4358475" y="0"/>
            <a:ext cx="3853200" cy="5143500"/>
          </a:xfrm>
          <a:prstGeom prst="rect">
            <a:avLst/>
          </a:prstGeom>
          <a:solidFill>
            <a:schemeClr val="accent5"/>
          </a:solidFill>
          <a:ln>
            <a:noFill/>
          </a:ln>
        </p:spPr>
        <p:txBody>
          <a:bodyPr anchorCtr="0" anchor="ctr" bIns="91425" lIns="91425" rIns="91425" tIns="91425">
            <a:noAutofit/>
          </a:bodyPr>
          <a:lstStyle/>
          <a:p>
            <a:pPr lvl="0">
              <a:spcBef>
                <a:spcPts val="0"/>
              </a:spcBef>
              <a:buNone/>
            </a:pPr>
            <a:r>
              <a:t/>
            </a:r>
            <a:endParaRPr/>
          </a:p>
        </p:txBody>
      </p:sp>
      <p:sp>
        <p:nvSpPr>
          <p:cNvPr id="12" name="Shape 12"/>
          <p:cNvSpPr txBox="1"/>
          <p:nvPr>
            <p:ph type="ctrTitle"/>
          </p:nvPr>
        </p:nvSpPr>
        <p:spPr>
          <a:xfrm>
            <a:off x="344250" y="1403850"/>
            <a:ext cx="8455500" cy="2146800"/>
          </a:xfrm>
          <a:prstGeom prst="rect">
            <a:avLst/>
          </a:prstGeom>
          <a:solidFill>
            <a:srgbClr val="FFFFFF"/>
          </a:solidFill>
        </p:spPr>
        <p:txBody>
          <a:bodyPr anchorCtr="0" anchor="ctr" bIns="91425" lIns="91425" rIns="91425" tIns="91425"/>
          <a:lstStyle>
            <a:lvl1pPr lvl="0" algn="ctr">
              <a:spcBef>
                <a:spcPts val="0"/>
              </a:spcBef>
              <a:buSzPct val="100000"/>
              <a:buFont typeface="Playfair Display"/>
              <a:defRPr b="1" sz="6800">
                <a:latin typeface="Playfair Display"/>
                <a:ea typeface="Playfair Display"/>
                <a:cs typeface="Playfair Display"/>
                <a:sym typeface="Playfair Display"/>
              </a:defRPr>
            </a:lvl1pPr>
            <a:lvl2pPr lvl="1" algn="ctr">
              <a:spcBef>
                <a:spcPts val="0"/>
              </a:spcBef>
              <a:buSzPct val="100000"/>
              <a:buFont typeface="Playfair Display"/>
              <a:defRPr b="1" sz="6800">
                <a:latin typeface="Playfair Display"/>
                <a:ea typeface="Playfair Display"/>
                <a:cs typeface="Playfair Display"/>
                <a:sym typeface="Playfair Display"/>
              </a:defRPr>
            </a:lvl2pPr>
            <a:lvl3pPr lvl="2" algn="ctr">
              <a:spcBef>
                <a:spcPts val="0"/>
              </a:spcBef>
              <a:buSzPct val="100000"/>
              <a:buFont typeface="Playfair Display"/>
              <a:defRPr b="1" sz="6800">
                <a:latin typeface="Playfair Display"/>
                <a:ea typeface="Playfair Display"/>
                <a:cs typeface="Playfair Display"/>
                <a:sym typeface="Playfair Display"/>
              </a:defRPr>
            </a:lvl3pPr>
            <a:lvl4pPr lvl="3" algn="ctr">
              <a:spcBef>
                <a:spcPts val="0"/>
              </a:spcBef>
              <a:buSzPct val="100000"/>
              <a:buFont typeface="Playfair Display"/>
              <a:defRPr b="1" sz="6800">
                <a:latin typeface="Playfair Display"/>
                <a:ea typeface="Playfair Display"/>
                <a:cs typeface="Playfair Display"/>
                <a:sym typeface="Playfair Display"/>
              </a:defRPr>
            </a:lvl4pPr>
            <a:lvl5pPr lvl="4" algn="ctr">
              <a:spcBef>
                <a:spcPts val="0"/>
              </a:spcBef>
              <a:buSzPct val="100000"/>
              <a:buFont typeface="Playfair Display"/>
              <a:defRPr b="1" sz="6800">
                <a:latin typeface="Playfair Display"/>
                <a:ea typeface="Playfair Display"/>
                <a:cs typeface="Playfair Display"/>
                <a:sym typeface="Playfair Display"/>
              </a:defRPr>
            </a:lvl5pPr>
            <a:lvl6pPr lvl="5" algn="ctr">
              <a:spcBef>
                <a:spcPts val="0"/>
              </a:spcBef>
              <a:buSzPct val="100000"/>
              <a:buFont typeface="Playfair Display"/>
              <a:defRPr b="1" sz="6800">
                <a:latin typeface="Playfair Display"/>
                <a:ea typeface="Playfair Display"/>
                <a:cs typeface="Playfair Display"/>
                <a:sym typeface="Playfair Display"/>
              </a:defRPr>
            </a:lvl6pPr>
            <a:lvl7pPr lvl="6" algn="ctr">
              <a:spcBef>
                <a:spcPts val="0"/>
              </a:spcBef>
              <a:buSzPct val="100000"/>
              <a:buFont typeface="Playfair Display"/>
              <a:defRPr b="1" sz="6800">
                <a:latin typeface="Playfair Display"/>
                <a:ea typeface="Playfair Display"/>
                <a:cs typeface="Playfair Display"/>
                <a:sym typeface="Playfair Display"/>
              </a:defRPr>
            </a:lvl7pPr>
            <a:lvl8pPr lvl="7" algn="ctr">
              <a:spcBef>
                <a:spcPts val="0"/>
              </a:spcBef>
              <a:buSzPct val="100000"/>
              <a:buFont typeface="Playfair Display"/>
              <a:defRPr b="1" sz="6800">
                <a:latin typeface="Playfair Display"/>
                <a:ea typeface="Playfair Display"/>
                <a:cs typeface="Playfair Display"/>
                <a:sym typeface="Playfair Display"/>
              </a:defRPr>
            </a:lvl8pPr>
            <a:lvl9pPr lvl="8" algn="ctr">
              <a:spcBef>
                <a:spcPts val="0"/>
              </a:spcBef>
              <a:buSzPct val="100000"/>
              <a:buFont typeface="Playfair Display"/>
              <a:defRPr b="1" sz="6800">
                <a:latin typeface="Playfair Display"/>
                <a:ea typeface="Playfair Display"/>
                <a:cs typeface="Playfair Display"/>
                <a:sym typeface="Playfair Display"/>
              </a:defRPr>
            </a:lvl9pPr>
          </a:lstStyle>
          <a:p/>
        </p:txBody>
      </p:sp>
      <p:sp>
        <p:nvSpPr>
          <p:cNvPr id="13" name="Shape 13"/>
          <p:cNvSpPr txBox="1"/>
          <p:nvPr>
            <p:ph idx="1" type="subTitle"/>
          </p:nvPr>
        </p:nvSpPr>
        <p:spPr>
          <a:xfrm>
            <a:off x="344250" y="3550650"/>
            <a:ext cx="4910100" cy="577800"/>
          </a:xfrm>
          <a:prstGeom prst="rect">
            <a:avLst/>
          </a:prstGeom>
          <a:solidFill>
            <a:schemeClr val="dk2"/>
          </a:solidFill>
        </p:spPr>
        <p:txBody>
          <a:bodyPr anchorCtr="0" anchor="ctr" bIns="91425" lIns="91425" rIns="91425" tIns="91425"/>
          <a:lstStyle>
            <a:lvl1pPr lvl="0">
              <a:lnSpc>
                <a:spcPct val="100000"/>
              </a:lnSpc>
              <a:spcBef>
                <a:spcPts val="0"/>
              </a:spcBef>
              <a:spcAft>
                <a:spcPts val="0"/>
              </a:spcAft>
              <a:buClr>
                <a:schemeClr val="lt1"/>
              </a:buClr>
              <a:buSzPct val="100000"/>
              <a:buFont typeface="Montserrat"/>
              <a:buNone/>
              <a:defRPr b="1" sz="2400">
                <a:solidFill>
                  <a:schemeClr val="lt1"/>
                </a:solidFill>
                <a:latin typeface="Montserrat"/>
                <a:ea typeface="Montserrat"/>
                <a:cs typeface="Montserrat"/>
                <a:sym typeface="Montserrat"/>
              </a:defRPr>
            </a:lvl1pPr>
            <a:lvl2pPr lvl="1">
              <a:lnSpc>
                <a:spcPct val="100000"/>
              </a:lnSpc>
              <a:spcBef>
                <a:spcPts val="0"/>
              </a:spcBef>
              <a:spcAft>
                <a:spcPts val="0"/>
              </a:spcAft>
              <a:buClr>
                <a:schemeClr val="lt1"/>
              </a:buClr>
              <a:buSzPct val="100000"/>
              <a:buFont typeface="Montserrat"/>
              <a:buNone/>
              <a:defRPr b="1" sz="2400">
                <a:solidFill>
                  <a:schemeClr val="lt1"/>
                </a:solidFill>
                <a:latin typeface="Montserrat"/>
                <a:ea typeface="Montserrat"/>
                <a:cs typeface="Montserrat"/>
                <a:sym typeface="Montserrat"/>
              </a:defRPr>
            </a:lvl2pPr>
            <a:lvl3pPr lvl="2">
              <a:lnSpc>
                <a:spcPct val="100000"/>
              </a:lnSpc>
              <a:spcBef>
                <a:spcPts val="0"/>
              </a:spcBef>
              <a:spcAft>
                <a:spcPts val="0"/>
              </a:spcAft>
              <a:buClr>
                <a:schemeClr val="lt1"/>
              </a:buClr>
              <a:buSzPct val="100000"/>
              <a:buFont typeface="Montserrat"/>
              <a:buNone/>
              <a:defRPr b="1" sz="2400">
                <a:solidFill>
                  <a:schemeClr val="lt1"/>
                </a:solidFill>
                <a:latin typeface="Montserrat"/>
                <a:ea typeface="Montserrat"/>
                <a:cs typeface="Montserrat"/>
                <a:sym typeface="Montserrat"/>
              </a:defRPr>
            </a:lvl3pPr>
            <a:lvl4pPr lvl="3">
              <a:lnSpc>
                <a:spcPct val="100000"/>
              </a:lnSpc>
              <a:spcBef>
                <a:spcPts val="0"/>
              </a:spcBef>
              <a:spcAft>
                <a:spcPts val="0"/>
              </a:spcAft>
              <a:buClr>
                <a:schemeClr val="lt1"/>
              </a:buClr>
              <a:buSzPct val="100000"/>
              <a:buFont typeface="Montserrat"/>
              <a:buNone/>
              <a:defRPr b="1" sz="2400">
                <a:solidFill>
                  <a:schemeClr val="lt1"/>
                </a:solidFill>
                <a:latin typeface="Montserrat"/>
                <a:ea typeface="Montserrat"/>
                <a:cs typeface="Montserrat"/>
                <a:sym typeface="Montserrat"/>
              </a:defRPr>
            </a:lvl4pPr>
            <a:lvl5pPr lvl="4">
              <a:lnSpc>
                <a:spcPct val="100000"/>
              </a:lnSpc>
              <a:spcBef>
                <a:spcPts val="0"/>
              </a:spcBef>
              <a:spcAft>
                <a:spcPts val="0"/>
              </a:spcAft>
              <a:buClr>
                <a:schemeClr val="lt1"/>
              </a:buClr>
              <a:buSzPct val="100000"/>
              <a:buFont typeface="Montserrat"/>
              <a:buNone/>
              <a:defRPr b="1" sz="2400">
                <a:solidFill>
                  <a:schemeClr val="lt1"/>
                </a:solidFill>
                <a:latin typeface="Montserrat"/>
                <a:ea typeface="Montserrat"/>
                <a:cs typeface="Montserrat"/>
                <a:sym typeface="Montserrat"/>
              </a:defRPr>
            </a:lvl5pPr>
            <a:lvl6pPr lvl="5">
              <a:lnSpc>
                <a:spcPct val="100000"/>
              </a:lnSpc>
              <a:spcBef>
                <a:spcPts val="0"/>
              </a:spcBef>
              <a:spcAft>
                <a:spcPts val="0"/>
              </a:spcAft>
              <a:buClr>
                <a:schemeClr val="lt1"/>
              </a:buClr>
              <a:buSzPct val="100000"/>
              <a:buFont typeface="Montserrat"/>
              <a:buNone/>
              <a:defRPr b="1" sz="2400">
                <a:solidFill>
                  <a:schemeClr val="lt1"/>
                </a:solidFill>
                <a:latin typeface="Montserrat"/>
                <a:ea typeface="Montserrat"/>
                <a:cs typeface="Montserrat"/>
                <a:sym typeface="Montserrat"/>
              </a:defRPr>
            </a:lvl6pPr>
            <a:lvl7pPr lvl="6">
              <a:lnSpc>
                <a:spcPct val="100000"/>
              </a:lnSpc>
              <a:spcBef>
                <a:spcPts val="0"/>
              </a:spcBef>
              <a:spcAft>
                <a:spcPts val="0"/>
              </a:spcAft>
              <a:buClr>
                <a:schemeClr val="lt1"/>
              </a:buClr>
              <a:buSzPct val="100000"/>
              <a:buFont typeface="Montserrat"/>
              <a:buNone/>
              <a:defRPr b="1" sz="2400">
                <a:solidFill>
                  <a:schemeClr val="lt1"/>
                </a:solidFill>
                <a:latin typeface="Montserrat"/>
                <a:ea typeface="Montserrat"/>
                <a:cs typeface="Montserrat"/>
                <a:sym typeface="Montserrat"/>
              </a:defRPr>
            </a:lvl7pPr>
            <a:lvl8pPr lvl="7">
              <a:lnSpc>
                <a:spcPct val="100000"/>
              </a:lnSpc>
              <a:spcBef>
                <a:spcPts val="0"/>
              </a:spcBef>
              <a:spcAft>
                <a:spcPts val="0"/>
              </a:spcAft>
              <a:buClr>
                <a:schemeClr val="lt1"/>
              </a:buClr>
              <a:buSzPct val="100000"/>
              <a:buFont typeface="Montserrat"/>
              <a:buNone/>
              <a:defRPr b="1" sz="2400">
                <a:solidFill>
                  <a:schemeClr val="lt1"/>
                </a:solidFill>
                <a:latin typeface="Montserrat"/>
                <a:ea typeface="Montserrat"/>
                <a:cs typeface="Montserrat"/>
                <a:sym typeface="Montserrat"/>
              </a:defRPr>
            </a:lvl8pPr>
            <a:lvl9pPr lvl="8">
              <a:lnSpc>
                <a:spcPct val="100000"/>
              </a:lnSpc>
              <a:spcBef>
                <a:spcPts val="0"/>
              </a:spcBef>
              <a:spcAft>
                <a:spcPts val="0"/>
              </a:spcAft>
              <a:buClr>
                <a:schemeClr val="lt1"/>
              </a:buClr>
              <a:buSzPct val="100000"/>
              <a:buFont typeface="Montserrat"/>
              <a:buNone/>
              <a:defRPr b="1" sz="2400">
                <a:solidFill>
                  <a:schemeClr val="lt1"/>
                </a:solidFill>
                <a:latin typeface="Montserrat"/>
                <a:ea typeface="Montserrat"/>
                <a:cs typeface="Montserrat"/>
                <a:sym typeface="Montserrat"/>
              </a:defRPr>
            </a:lvl9pPr>
          </a:lstStyle>
          <a:p/>
        </p:txBody>
      </p:sp>
      <p:sp>
        <p:nvSpPr>
          <p:cNvPr id="14" name="Shape 14"/>
          <p:cNvSpPr txBox="1"/>
          <p:nvPr>
            <p:ph idx="12" type="sldNum"/>
          </p:nvPr>
        </p:nvSpPr>
        <p:spPr>
          <a:xfrm>
            <a:off x="8497999" y="4688758"/>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8" name="Shape 48"/>
        <p:cNvGrpSpPr/>
        <p:nvPr/>
      </p:nvGrpSpPr>
      <p:grpSpPr>
        <a:xfrm>
          <a:off x="0" y="0"/>
          <a:ext cx="0" cy="0"/>
          <a:chOff x="0" y="0"/>
          <a:chExt cx="0" cy="0"/>
        </a:xfrm>
      </p:grpSpPr>
      <p:sp>
        <p:nvSpPr>
          <p:cNvPr id="49" name="Shape 49"/>
          <p:cNvSpPr txBox="1"/>
          <p:nvPr>
            <p:ph type="title"/>
          </p:nvPr>
        </p:nvSpPr>
        <p:spPr>
          <a:xfrm>
            <a:off x="311700" y="999925"/>
            <a:ext cx="8520600" cy="2146200"/>
          </a:xfrm>
          <a:prstGeom prst="rect">
            <a:avLst/>
          </a:prstGeom>
        </p:spPr>
        <p:txBody>
          <a:bodyPr anchorCtr="0" anchor="b" bIns="91425" lIns="91425" rIns="91425" tIns="91425"/>
          <a:lstStyle>
            <a:lvl1pPr lvl="0" algn="ctr">
              <a:spcBef>
                <a:spcPts val="0"/>
              </a:spcBef>
              <a:buSzPct val="100000"/>
              <a:buFont typeface="Montserrat"/>
              <a:defRPr sz="14000">
                <a:latin typeface="Montserrat"/>
                <a:ea typeface="Montserrat"/>
                <a:cs typeface="Montserrat"/>
                <a:sym typeface="Montserrat"/>
              </a:defRPr>
            </a:lvl1pPr>
            <a:lvl2pPr lvl="1" algn="ctr">
              <a:spcBef>
                <a:spcPts val="0"/>
              </a:spcBef>
              <a:buSzPct val="100000"/>
              <a:buFont typeface="Montserrat"/>
              <a:defRPr sz="14000">
                <a:latin typeface="Montserrat"/>
                <a:ea typeface="Montserrat"/>
                <a:cs typeface="Montserrat"/>
                <a:sym typeface="Montserrat"/>
              </a:defRPr>
            </a:lvl2pPr>
            <a:lvl3pPr lvl="2" algn="ctr">
              <a:spcBef>
                <a:spcPts val="0"/>
              </a:spcBef>
              <a:buSzPct val="100000"/>
              <a:buFont typeface="Montserrat"/>
              <a:defRPr sz="14000">
                <a:latin typeface="Montserrat"/>
                <a:ea typeface="Montserrat"/>
                <a:cs typeface="Montserrat"/>
                <a:sym typeface="Montserrat"/>
              </a:defRPr>
            </a:lvl3pPr>
            <a:lvl4pPr lvl="3" algn="ctr">
              <a:spcBef>
                <a:spcPts val="0"/>
              </a:spcBef>
              <a:buSzPct val="100000"/>
              <a:buFont typeface="Montserrat"/>
              <a:defRPr sz="14000">
                <a:latin typeface="Montserrat"/>
                <a:ea typeface="Montserrat"/>
                <a:cs typeface="Montserrat"/>
                <a:sym typeface="Montserrat"/>
              </a:defRPr>
            </a:lvl4pPr>
            <a:lvl5pPr lvl="4" algn="ctr">
              <a:spcBef>
                <a:spcPts val="0"/>
              </a:spcBef>
              <a:buSzPct val="100000"/>
              <a:buFont typeface="Montserrat"/>
              <a:defRPr sz="14000">
                <a:latin typeface="Montserrat"/>
                <a:ea typeface="Montserrat"/>
                <a:cs typeface="Montserrat"/>
                <a:sym typeface="Montserrat"/>
              </a:defRPr>
            </a:lvl5pPr>
            <a:lvl6pPr lvl="5" algn="ctr">
              <a:spcBef>
                <a:spcPts val="0"/>
              </a:spcBef>
              <a:buSzPct val="100000"/>
              <a:buFont typeface="Montserrat"/>
              <a:defRPr sz="14000">
                <a:latin typeface="Montserrat"/>
                <a:ea typeface="Montserrat"/>
                <a:cs typeface="Montserrat"/>
                <a:sym typeface="Montserrat"/>
              </a:defRPr>
            </a:lvl6pPr>
            <a:lvl7pPr lvl="6" algn="ctr">
              <a:spcBef>
                <a:spcPts val="0"/>
              </a:spcBef>
              <a:buSzPct val="100000"/>
              <a:buFont typeface="Montserrat"/>
              <a:defRPr sz="14000">
                <a:latin typeface="Montserrat"/>
                <a:ea typeface="Montserrat"/>
                <a:cs typeface="Montserrat"/>
                <a:sym typeface="Montserrat"/>
              </a:defRPr>
            </a:lvl7pPr>
            <a:lvl8pPr lvl="7" algn="ctr">
              <a:spcBef>
                <a:spcPts val="0"/>
              </a:spcBef>
              <a:buSzPct val="100000"/>
              <a:buFont typeface="Montserrat"/>
              <a:defRPr sz="14000">
                <a:latin typeface="Montserrat"/>
                <a:ea typeface="Montserrat"/>
                <a:cs typeface="Montserrat"/>
                <a:sym typeface="Montserrat"/>
              </a:defRPr>
            </a:lvl8pPr>
            <a:lvl9pPr lvl="8" algn="ctr">
              <a:spcBef>
                <a:spcPts val="0"/>
              </a:spcBef>
              <a:buSzPct val="100000"/>
              <a:buFont typeface="Montserrat"/>
              <a:defRPr sz="14000">
                <a:latin typeface="Montserrat"/>
                <a:ea typeface="Montserrat"/>
                <a:cs typeface="Montserrat"/>
                <a:sym typeface="Montserrat"/>
              </a:defRPr>
            </a:lvl9pPr>
          </a:lstStyle>
          <a:p/>
        </p:txBody>
      </p:sp>
      <p:sp>
        <p:nvSpPr>
          <p:cNvPr id="50" name="Shape 50"/>
          <p:cNvSpPr txBox="1"/>
          <p:nvPr>
            <p:ph idx="1" type="body"/>
          </p:nvPr>
        </p:nvSpPr>
        <p:spPr>
          <a:xfrm>
            <a:off x="311700" y="3228425"/>
            <a:ext cx="8520600"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51" name="Shape 51"/>
          <p:cNvSpPr txBox="1"/>
          <p:nvPr>
            <p:ph idx="12" type="sldNum"/>
          </p:nvPr>
        </p:nvSpPr>
        <p:spPr>
          <a:xfrm>
            <a:off x="8497999" y="4688758"/>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52" name="Shape 52"/>
        <p:cNvGrpSpPr/>
        <p:nvPr/>
      </p:nvGrpSpPr>
      <p:grpSpPr>
        <a:xfrm>
          <a:off x="0" y="0"/>
          <a:ext cx="0" cy="0"/>
          <a:chOff x="0" y="0"/>
          <a:chExt cx="0" cy="0"/>
        </a:xfrm>
      </p:grpSpPr>
      <p:sp>
        <p:nvSpPr>
          <p:cNvPr id="53" name="Shape 53"/>
          <p:cNvSpPr txBox="1"/>
          <p:nvPr>
            <p:ph idx="12" type="sldNum"/>
          </p:nvPr>
        </p:nvSpPr>
        <p:spPr>
          <a:xfrm>
            <a:off x="8497999" y="4688758"/>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bg>
      <p:bgPr>
        <a:solidFill>
          <a:schemeClr val="accent5"/>
        </a:solidFill>
      </p:bgPr>
    </p:bg>
    <p:spTree>
      <p:nvGrpSpPr>
        <p:cNvPr id="15" name="Shape 15"/>
        <p:cNvGrpSpPr/>
        <p:nvPr/>
      </p:nvGrpSpPr>
      <p:grpSpPr>
        <a:xfrm>
          <a:off x="0" y="0"/>
          <a:ext cx="0" cy="0"/>
          <a:chOff x="0" y="0"/>
          <a:chExt cx="0" cy="0"/>
        </a:xfrm>
      </p:grpSpPr>
      <p:sp>
        <p:nvSpPr>
          <p:cNvPr id="16" name="Shape 16"/>
          <p:cNvSpPr/>
          <p:nvPr/>
        </p:nvSpPr>
        <p:spPr>
          <a:xfrm rot="5400000">
            <a:off x="4550700" y="-498600"/>
            <a:ext cx="42600" cy="8455800"/>
          </a:xfrm>
          <a:prstGeom prst="rect">
            <a:avLst/>
          </a:prstGeom>
          <a:solidFill>
            <a:schemeClr val="dk2"/>
          </a:solidFill>
          <a:ln>
            <a:noFill/>
          </a:ln>
        </p:spPr>
        <p:txBody>
          <a:bodyPr anchorCtr="0" anchor="ctr" bIns="91425" lIns="91425" rIns="91425" tIns="91425">
            <a:noAutofit/>
          </a:bodyPr>
          <a:lstStyle/>
          <a:p>
            <a:pPr lvl="0">
              <a:spcBef>
                <a:spcPts val="0"/>
              </a:spcBef>
              <a:buNone/>
            </a:pPr>
            <a:r>
              <a:t/>
            </a:r>
            <a:endParaRPr/>
          </a:p>
        </p:txBody>
      </p:sp>
      <p:sp>
        <p:nvSpPr>
          <p:cNvPr id="17" name="Shape 17"/>
          <p:cNvSpPr txBox="1"/>
          <p:nvPr>
            <p:ph type="title"/>
          </p:nvPr>
        </p:nvSpPr>
        <p:spPr>
          <a:xfrm>
            <a:off x="344250" y="1403850"/>
            <a:ext cx="8455500" cy="2146800"/>
          </a:xfrm>
          <a:prstGeom prst="rect">
            <a:avLst/>
          </a:prstGeom>
          <a:solidFill>
            <a:srgbClr val="FFFFFF"/>
          </a:solidFill>
        </p:spPr>
        <p:txBody>
          <a:bodyPr anchorCtr="0" anchor="ctr" bIns="91425" lIns="91425" rIns="91425" tIns="91425"/>
          <a:lstStyle>
            <a:lvl1pPr lvl="0" algn="ctr">
              <a:spcBef>
                <a:spcPts val="0"/>
              </a:spcBef>
              <a:buSzPct val="100000"/>
              <a:buFont typeface="Playfair Display"/>
              <a:defRPr b="1" sz="4800">
                <a:latin typeface="Playfair Display"/>
                <a:ea typeface="Playfair Display"/>
                <a:cs typeface="Playfair Display"/>
                <a:sym typeface="Playfair Display"/>
              </a:defRPr>
            </a:lvl1pPr>
            <a:lvl2pPr lvl="1" algn="ctr">
              <a:spcBef>
                <a:spcPts val="0"/>
              </a:spcBef>
              <a:buSzPct val="100000"/>
              <a:buFont typeface="Playfair Display"/>
              <a:defRPr b="1" sz="4800">
                <a:latin typeface="Playfair Display"/>
                <a:ea typeface="Playfair Display"/>
                <a:cs typeface="Playfair Display"/>
                <a:sym typeface="Playfair Display"/>
              </a:defRPr>
            </a:lvl2pPr>
            <a:lvl3pPr lvl="2" algn="ctr">
              <a:spcBef>
                <a:spcPts val="0"/>
              </a:spcBef>
              <a:buSzPct val="100000"/>
              <a:buFont typeface="Playfair Display"/>
              <a:defRPr b="1" sz="4800">
                <a:latin typeface="Playfair Display"/>
                <a:ea typeface="Playfair Display"/>
                <a:cs typeface="Playfair Display"/>
                <a:sym typeface="Playfair Display"/>
              </a:defRPr>
            </a:lvl3pPr>
            <a:lvl4pPr lvl="3" algn="ctr">
              <a:spcBef>
                <a:spcPts val="0"/>
              </a:spcBef>
              <a:buSzPct val="100000"/>
              <a:buFont typeface="Playfair Display"/>
              <a:defRPr b="1" sz="4800">
                <a:latin typeface="Playfair Display"/>
                <a:ea typeface="Playfair Display"/>
                <a:cs typeface="Playfair Display"/>
                <a:sym typeface="Playfair Display"/>
              </a:defRPr>
            </a:lvl4pPr>
            <a:lvl5pPr lvl="4" algn="ctr">
              <a:spcBef>
                <a:spcPts val="0"/>
              </a:spcBef>
              <a:buSzPct val="100000"/>
              <a:buFont typeface="Playfair Display"/>
              <a:defRPr b="1" sz="4800">
                <a:latin typeface="Playfair Display"/>
                <a:ea typeface="Playfair Display"/>
                <a:cs typeface="Playfair Display"/>
                <a:sym typeface="Playfair Display"/>
              </a:defRPr>
            </a:lvl5pPr>
            <a:lvl6pPr lvl="5" algn="ctr">
              <a:spcBef>
                <a:spcPts val="0"/>
              </a:spcBef>
              <a:buSzPct val="100000"/>
              <a:buFont typeface="Playfair Display"/>
              <a:defRPr b="1" sz="4800">
                <a:latin typeface="Playfair Display"/>
                <a:ea typeface="Playfair Display"/>
                <a:cs typeface="Playfair Display"/>
                <a:sym typeface="Playfair Display"/>
              </a:defRPr>
            </a:lvl6pPr>
            <a:lvl7pPr lvl="6" algn="ctr">
              <a:spcBef>
                <a:spcPts val="0"/>
              </a:spcBef>
              <a:buSzPct val="100000"/>
              <a:buFont typeface="Playfair Display"/>
              <a:defRPr b="1" sz="4800">
                <a:latin typeface="Playfair Display"/>
                <a:ea typeface="Playfair Display"/>
                <a:cs typeface="Playfair Display"/>
                <a:sym typeface="Playfair Display"/>
              </a:defRPr>
            </a:lvl7pPr>
            <a:lvl8pPr lvl="7" algn="ctr">
              <a:spcBef>
                <a:spcPts val="0"/>
              </a:spcBef>
              <a:buSzPct val="100000"/>
              <a:buFont typeface="Playfair Display"/>
              <a:defRPr b="1" sz="4800">
                <a:latin typeface="Playfair Display"/>
                <a:ea typeface="Playfair Display"/>
                <a:cs typeface="Playfair Display"/>
                <a:sym typeface="Playfair Display"/>
              </a:defRPr>
            </a:lvl8pPr>
            <a:lvl9pPr lvl="8" algn="ctr">
              <a:spcBef>
                <a:spcPts val="0"/>
              </a:spcBef>
              <a:buSzPct val="100000"/>
              <a:buFont typeface="Playfair Display"/>
              <a:defRPr b="1" sz="4800">
                <a:latin typeface="Playfair Display"/>
                <a:ea typeface="Playfair Display"/>
                <a:cs typeface="Playfair Display"/>
                <a:sym typeface="Playfair Display"/>
              </a:defRPr>
            </a:lvl9pPr>
          </a:lstStyle>
          <a:p/>
        </p:txBody>
      </p:sp>
      <p:sp>
        <p:nvSpPr>
          <p:cNvPr id="18" name="Shape 18"/>
          <p:cNvSpPr txBox="1"/>
          <p:nvPr>
            <p:ph idx="12" type="sldNum"/>
          </p:nvPr>
        </p:nvSpPr>
        <p:spPr>
          <a:xfrm>
            <a:off x="8497999" y="4688758"/>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9" name="Shape 19"/>
        <p:cNvGrpSpPr/>
        <p:nvPr/>
      </p:nvGrpSpPr>
      <p:grpSpPr>
        <a:xfrm>
          <a:off x="0" y="0"/>
          <a:ext cx="0" cy="0"/>
          <a:chOff x="0" y="0"/>
          <a:chExt cx="0" cy="0"/>
        </a:xfrm>
      </p:grpSpPr>
      <p:sp>
        <p:nvSpPr>
          <p:cNvPr id="20" name="Shape 20"/>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1" name="Shape 21"/>
          <p:cNvSpPr txBox="1"/>
          <p:nvPr>
            <p:ph idx="1" type="body"/>
          </p:nvPr>
        </p:nvSpPr>
        <p:spPr>
          <a:xfrm>
            <a:off x="311700" y="1234075"/>
            <a:ext cx="8520600" cy="33348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2" type="sldNum"/>
          </p:nvPr>
        </p:nvSpPr>
        <p:spPr>
          <a:xfrm>
            <a:off x="8497999" y="4688758"/>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3" name="Shape 23"/>
        <p:cNvGrpSpPr/>
        <p:nvPr/>
      </p:nvGrpSpPr>
      <p:grpSpPr>
        <a:xfrm>
          <a:off x="0" y="0"/>
          <a:ext cx="0" cy="0"/>
          <a:chOff x="0" y="0"/>
          <a:chExt cx="0" cy="0"/>
        </a:xfrm>
      </p:grpSpPr>
      <p:sp>
        <p:nvSpPr>
          <p:cNvPr id="24" name="Shape 24"/>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5" name="Shape 25"/>
          <p:cNvSpPr txBox="1"/>
          <p:nvPr>
            <p:ph idx="1" type="body"/>
          </p:nvPr>
        </p:nvSpPr>
        <p:spPr>
          <a:xfrm>
            <a:off x="311700" y="1234050"/>
            <a:ext cx="3999900" cy="33348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6" name="Shape 26"/>
          <p:cNvSpPr txBox="1"/>
          <p:nvPr>
            <p:ph idx="2" type="body"/>
          </p:nvPr>
        </p:nvSpPr>
        <p:spPr>
          <a:xfrm>
            <a:off x="4832400" y="1234050"/>
            <a:ext cx="3999900" cy="33348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7" name="Shape 27"/>
          <p:cNvSpPr txBox="1"/>
          <p:nvPr>
            <p:ph idx="12" type="sldNum"/>
          </p:nvPr>
        </p:nvSpPr>
        <p:spPr>
          <a:xfrm>
            <a:off x="8497999" y="4688758"/>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8" name="Shape 28"/>
        <p:cNvGrpSpPr/>
        <p:nvPr/>
      </p:nvGrpSpPr>
      <p:grpSpPr>
        <a:xfrm>
          <a:off x="0" y="0"/>
          <a:ext cx="0" cy="0"/>
          <a:chOff x="0" y="0"/>
          <a:chExt cx="0" cy="0"/>
        </a:xfrm>
      </p:grpSpPr>
      <p:sp>
        <p:nvSpPr>
          <p:cNvPr id="29" name="Shape 29"/>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0" name="Shape 30"/>
          <p:cNvSpPr txBox="1"/>
          <p:nvPr>
            <p:ph idx="12" type="sldNum"/>
          </p:nvPr>
        </p:nvSpPr>
        <p:spPr>
          <a:xfrm>
            <a:off x="8497999" y="4688758"/>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31" name="Shape 31"/>
        <p:cNvGrpSpPr/>
        <p:nvPr/>
      </p:nvGrpSpPr>
      <p:grpSpPr>
        <a:xfrm>
          <a:off x="0" y="0"/>
          <a:ext cx="0" cy="0"/>
          <a:chOff x="0" y="0"/>
          <a:chExt cx="0" cy="0"/>
        </a:xfrm>
      </p:grpSpPr>
      <p:sp>
        <p:nvSpPr>
          <p:cNvPr id="32" name="Shape 32"/>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3" name="Shape 33"/>
          <p:cNvSpPr txBox="1"/>
          <p:nvPr>
            <p:ph idx="1" type="body"/>
          </p:nvPr>
        </p:nvSpPr>
        <p:spPr>
          <a:xfrm>
            <a:off x="311700" y="1389600"/>
            <a:ext cx="2808000"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4" name="Shape 34"/>
          <p:cNvSpPr txBox="1"/>
          <p:nvPr>
            <p:ph idx="12" type="sldNum"/>
          </p:nvPr>
        </p:nvSpPr>
        <p:spPr>
          <a:xfrm>
            <a:off x="8497999" y="4688758"/>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bg>
      <p:bgPr>
        <a:solidFill>
          <a:schemeClr val="accent3"/>
        </a:solidFill>
      </p:bgPr>
    </p:bg>
    <p:spTree>
      <p:nvGrpSpPr>
        <p:cNvPr id="35" name="Shape 35"/>
        <p:cNvGrpSpPr/>
        <p:nvPr/>
      </p:nvGrpSpPr>
      <p:grpSpPr>
        <a:xfrm>
          <a:off x="0" y="0"/>
          <a:ext cx="0" cy="0"/>
          <a:chOff x="0" y="0"/>
          <a:chExt cx="0" cy="0"/>
        </a:xfrm>
      </p:grpSpPr>
      <p:sp>
        <p:nvSpPr>
          <p:cNvPr id="36" name="Shape 36"/>
          <p:cNvSpPr txBox="1"/>
          <p:nvPr>
            <p:ph type="title"/>
          </p:nvPr>
        </p:nvSpPr>
        <p:spPr>
          <a:xfrm>
            <a:off x="490250" y="526350"/>
            <a:ext cx="5618700" cy="4090800"/>
          </a:xfrm>
          <a:prstGeom prst="rect">
            <a:avLst/>
          </a:prstGeom>
        </p:spPr>
        <p:txBody>
          <a:bodyPr anchorCtr="0" anchor="ctr" bIns="91425" lIns="91425" rIns="91425" tIns="91425"/>
          <a:lstStyle>
            <a:lvl1pPr lvl="0">
              <a:spcBef>
                <a:spcPts val="0"/>
              </a:spcBef>
              <a:buClr>
                <a:schemeClr val="lt1"/>
              </a:buClr>
              <a:buSzPct val="100000"/>
              <a:buFont typeface="Playfair Display"/>
              <a:defRPr sz="5400">
                <a:solidFill>
                  <a:schemeClr val="lt1"/>
                </a:solidFill>
                <a:latin typeface="Playfair Display"/>
                <a:ea typeface="Playfair Display"/>
                <a:cs typeface="Playfair Display"/>
                <a:sym typeface="Playfair Display"/>
              </a:defRPr>
            </a:lvl1pPr>
            <a:lvl2pPr lvl="1">
              <a:spcBef>
                <a:spcPts val="0"/>
              </a:spcBef>
              <a:buClr>
                <a:schemeClr val="lt1"/>
              </a:buClr>
              <a:buSzPct val="100000"/>
              <a:buFont typeface="Playfair Display"/>
              <a:defRPr sz="5400">
                <a:solidFill>
                  <a:schemeClr val="lt1"/>
                </a:solidFill>
                <a:latin typeface="Playfair Display"/>
                <a:ea typeface="Playfair Display"/>
                <a:cs typeface="Playfair Display"/>
                <a:sym typeface="Playfair Display"/>
              </a:defRPr>
            </a:lvl2pPr>
            <a:lvl3pPr lvl="2">
              <a:spcBef>
                <a:spcPts val="0"/>
              </a:spcBef>
              <a:buClr>
                <a:schemeClr val="lt1"/>
              </a:buClr>
              <a:buSzPct val="100000"/>
              <a:buFont typeface="Playfair Display"/>
              <a:defRPr sz="5400">
                <a:solidFill>
                  <a:schemeClr val="lt1"/>
                </a:solidFill>
                <a:latin typeface="Playfair Display"/>
                <a:ea typeface="Playfair Display"/>
                <a:cs typeface="Playfair Display"/>
                <a:sym typeface="Playfair Display"/>
              </a:defRPr>
            </a:lvl3pPr>
            <a:lvl4pPr lvl="3">
              <a:spcBef>
                <a:spcPts val="0"/>
              </a:spcBef>
              <a:buClr>
                <a:schemeClr val="lt1"/>
              </a:buClr>
              <a:buSzPct val="100000"/>
              <a:buFont typeface="Playfair Display"/>
              <a:defRPr sz="5400">
                <a:solidFill>
                  <a:schemeClr val="lt1"/>
                </a:solidFill>
                <a:latin typeface="Playfair Display"/>
                <a:ea typeface="Playfair Display"/>
                <a:cs typeface="Playfair Display"/>
                <a:sym typeface="Playfair Display"/>
              </a:defRPr>
            </a:lvl4pPr>
            <a:lvl5pPr lvl="4">
              <a:spcBef>
                <a:spcPts val="0"/>
              </a:spcBef>
              <a:buClr>
                <a:schemeClr val="lt1"/>
              </a:buClr>
              <a:buSzPct val="100000"/>
              <a:buFont typeface="Playfair Display"/>
              <a:defRPr sz="5400">
                <a:solidFill>
                  <a:schemeClr val="lt1"/>
                </a:solidFill>
                <a:latin typeface="Playfair Display"/>
                <a:ea typeface="Playfair Display"/>
                <a:cs typeface="Playfair Display"/>
                <a:sym typeface="Playfair Display"/>
              </a:defRPr>
            </a:lvl5pPr>
            <a:lvl6pPr lvl="5">
              <a:spcBef>
                <a:spcPts val="0"/>
              </a:spcBef>
              <a:buClr>
                <a:schemeClr val="lt1"/>
              </a:buClr>
              <a:buSzPct val="100000"/>
              <a:buFont typeface="Playfair Display"/>
              <a:defRPr sz="5400">
                <a:solidFill>
                  <a:schemeClr val="lt1"/>
                </a:solidFill>
                <a:latin typeface="Playfair Display"/>
                <a:ea typeface="Playfair Display"/>
                <a:cs typeface="Playfair Display"/>
                <a:sym typeface="Playfair Display"/>
              </a:defRPr>
            </a:lvl6pPr>
            <a:lvl7pPr lvl="6">
              <a:spcBef>
                <a:spcPts val="0"/>
              </a:spcBef>
              <a:buClr>
                <a:schemeClr val="lt1"/>
              </a:buClr>
              <a:buSzPct val="100000"/>
              <a:buFont typeface="Playfair Display"/>
              <a:defRPr sz="5400">
                <a:solidFill>
                  <a:schemeClr val="lt1"/>
                </a:solidFill>
                <a:latin typeface="Playfair Display"/>
                <a:ea typeface="Playfair Display"/>
                <a:cs typeface="Playfair Display"/>
                <a:sym typeface="Playfair Display"/>
              </a:defRPr>
            </a:lvl7pPr>
            <a:lvl8pPr lvl="7">
              <a:spcBef>
                <a:spcPts val="0"/>
              </a:spcBef>
              <a:buClr>
                <a:schemeClr val="lt1"/>
              </a:buClr>
              <a:buSzPct val="100000"/>
              <a:buFont typeface="Playfair Display"/>
              <a:defRPr sz="5400">
                <a:solidFill>
                  <a:schemeClr val="lt1"/>
                </a:solidFill>
                <a:latin typeface="Playfair Display"/>
                <a:ea typeface="Playfair Display"/>
                <a:cs typeface="Playfair Display"/>
                <a:sym typeface="Playfair Display"/>
              </a:defRPr>
            </a:lvl8pPr>
            <a:lvl9pPr lvl="8">
              <a:spcBef>
                <a:spcPts val="0"/>
              </a:spcBef>
              <a:buClr>
                <a:schemeClr val="lt1"/>
              </a:buClr>
              <a:buSzPct val="100000"/>
              <a:buFont typeface="Playfair Display"/>
              <a:defRPr sz="5400">
                <a:solidFill>
                  <a:schemeClr val="lt1"/>
                </a:solidFill>
                <a:latin typeface="Playfair Display"/>
                <a:ea typeface="Playfair Display"/>
                <a:cs typeface="Playfair Display"/>
                <a:sym typeface="Playfair Display"/>
              </a:defRPr>
            </a:lvl9pPr>
          </a:lstStyle>
          <a:p/>
        </p:txBody>
      </p:sp>
      <p:sp>
        <p:nvSpPr>
          <p:cNvPr id="37" name="Shape 37"/>
          <p:cNvSpPr txBox="1"/>
          <p:nvPr>
            <p:ph idx="12" type="sldNum"/>
          </p:nvPr>
        </p:nvSpPr>
        <p:spPr>
          <a:xfrm>
            <a:off x="8497999" y="4688758"/>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8" name="Shape 38"/>
        <p:cNvGrpSpPr/>
        <p:nvPr/>
      </p:nvGrpSpPr>
      <p:grpSpPr>
        <a:xfrm>
          <a:off x="0" y="0"/>
          <a:ext cx="0" cy="0"/>
          <a:chOff x="0" y="0"/>
          <a:chExt cx="0" cy="0"/>
        </a:xfrm>
      </p:grpSpPr>
      <p:sp>
        <p:nvSpPr>
          <p:cNvPr id="39" name="Shape 39"/>
          <p:cNvSpPr/>
          <p:nvPr/>
        </p:nvSpPr>
        <p:spPr>
          <a:xfrm>
            <a:off x="4572000" y="-75"/>
            <a:ext cx="4572000" cy="5143500"/>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cxnSp>
        <p:nvCxnSpPr>
          <p:cNvPr id="40" name="Shape 40"/>
          <p:cNvCxnSpPr/>
          <p:nvPr/>
        </p:nvCxnSpPr>
        <p:spPr>
          <a:xfrm>
            <a:off x="5029675" y="4495500"/>
            <a:ext cx="468300" cy="0"/>
          </a:xfrm>
          <a:prstGeom prst="straightConnector1">
            <a:avLst/>
          </a:prstGeom>
          <a:noFill/>
          <a:ln cap="flat" cmpd="sng" w="19050">
            <a:solidFill>
              <a:schemeClr val="dk2"/>
            </a:solidFill>
            <a:prstDash val="solid"/>
            <a:round/>
            <a:headEnd len="med" w="med" type="none"/>
            <a:tailEnd len="med" w="med" type="none"/>
          </a:ln>
        </p:spPr>
      </p:cxnSp>
      <p:sp>
        <p:nvSpPr>
          <p:cNvPr id="41" name="Shape 41"/>
          <p:cNvSpPr txBox="1"/>
          <p:nvPr>
            <p:ph type="title"/>
          </p:nvPr>
        </p:nvSpPr>
        <p:spPr>
          <a:xfrm>
            <a:off x="265500" y="1081675"/>
            <a:ext cx="4045200" cy="17862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42" name="Shape 42"/>
          <p:cNvSpPr txBox="1"/>
          <p:nvPr>
            <p:ph idx="1" type="subTitle"/>
          </p:nvPr>
        </p:nvSpPr>
        <p:spPr>
          <a:xfrm>
            <a:off x="265500" y="2921400"/>
            <a:ext cx="4045200" cy="13455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43" name="Shape 43"/>
          <p:cNvSpPr txBox="1"/>
          <p:nvPr>
            <p:ph idx="2" type="body"/>
          </p:nvPr>
        </p:nvSpPr>
        <p:spPr>
          <a:xfrm>
            <a:off x="4939500" y="724200"/>
            <a:ext cx="3837000" cy="3695100"/>
          </a:xfrm>
          <a:prstGeom prst="rect">
            <a:avLst/>
          </a:prstGeom>
        </p:spPr>
        <p:txBody>
          <a:bodyPr anchorCtr="0" anchor="ctr"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4" name="Shape 44"/>
          <p:cNvSpPr txBox="1"/>
          <p:nvPr>
            <p:ph idx="12" type="sldNum"/>
          </p:nvPr>
        </p:nvSpPr>
        <p:spPr>
          <a:xfrm>
            <a:off x="8497999" y="4688758"/>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5" name="Shape 45"/>
        <p:cNvGrpSpPr/>
        <p:nvPr/>
      </p:nvGrpSpPr>
      <p:grpSpPr>
        <a:xfrm>
          <a:off x="0" y="0"/>
          <a:ext cx="0" cy="0"/>
          <a:chOff x="0" y="0"/>
          <a:chExt cx="0" cy="0"/>
        </a:xfrm>
      </p:grpSpPr>
      <p:sp>
        <p:nvSpPr>
          <p:cNvPr id="46" name="Shape 46"/>
          <p:cNvSpPr txBox="1"/>
          <p:nvPr>
            <p:ph idx="1" type="body"/>
          </p:nvPr>
        </p:nvSpPr>
        <p:spPr>
          <a:xfrm>
            <a:off x="311700" y="4230575"/>
            <a:ext cx="5998800" cy="605100"/>
          </a:xfrm>
          <a:prstGeom prst="rect">
            <a:avLst/>
          </a:prstGeom>
        </p:spPr>
        <p:txBody>
          <a:bodyPr anchorCtr="0" anchor="ctr" bIns="91425" lIns="91425" rIns="91425" tIns="91425"/>
          <a:lstStyle>
            <a:lvl1pPr lvl="0">
              <a:lnSpc>
                <a:spcPct val="100000"/>
              </a:lnSpc>
              <a:spcBef>
                <a:spcPts val="0"/>
              </a:spcBef>
              <a:spcAft>
                <a:spcPts val="0"/>
              </a:spcAft>
              <a:buNone/>
              <a:defRPr/>
            </a:lvl1pPr>
          </a:lstStyle>
          <a:p/>
        </p:txBody>
      </p:sp>
      <p:sp>
        <p:nvSpPr>
          <p:cNvPr id="47" name="Shape 47"/>
          <p:cNvSpPr txBox="1"/>
          <p:nvPr>
            <p:ph idx="12" type="sldNum"/>
          </p:nvPr>
        </p:nvSpPr>
        <p:spPr>
          <a:xfrm>
            <a:off x="8497999" y="4688758"/>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tIns="91425"/>
          <a:lstStyle>
            <a:lvl1pPr lvl="0">
              <a:spcBef>
                <a:spcPts val="0"/>
              </a:spcBef>
              <a:buClr>
                <a:schemeClr val="dk2"/>
              </a:buClr>
              <a:buSzPct val="100000"/>
              <a:buFont typeface="Oswald"/>
              <a:buNone/>
              <a:defRPr sz="3000">
                <a:solidFill>
                  <a:schemeClr val="dk2"/>
                </a:solidFill>
                <a:latin typeface="Oswald"/>
                <a:ea typeface="Oswald"/>
                <a:cs typeface="Oswald"/>
                <a:sym typeface="Oswald"/>
              </a:defRPr>
            </a:lvl1pPr>
            <a:lvl2pPr lvl="1">
              <a:spcBef>
                <a:spcPts val="0"/>
              </a:spcBef>
              <a:buClr>
                <a:schemeClr val="dk2"/>
              </a:buClr>
              <a:buSzPct val="100000"/>
              <a:buFont typeface="Oswald"/>
              <a:buNone/>
              <a:defRPr sz="3000">
                <a:solidFill>
                  <a:schemeClr val="dk2"/>
                </a:solidFill>
                <a:latin typeface="Oswald"/>
                <a:ea typeface="Oswald"/>
                <a:cs typeface="Oswald"/>
                <a:sym typeface="Oswald"/>
              </a:defRPr>
            </a:lvl2pPr>
            <a:lvl3pPr lvl="2">
              <a:spcBef>
                <a:spcPts val="0"/>
              </a:spcBef>
              <a:buClr>
                <a:schemeClr val="dk2"/>
              </a:buClr>
              <a:buSzPct val="100000"/>
              <a:buFont typeface="Oswald"/>
              <a:buNone/>
              <a:defRPr sz="3000">
                <a:solidFill>
                  <a:schemeClr val="dk2"/>
                </a:solidFill>
                <a:latin typeface="Oswald"/>
                <a:ea typeface="Oswald"/>
                <a:cs typeface="Oswald"/>
                <a:sym typeface="Oswald"/>
              </a:defRPr>
            </a:lvl3pPr>
            <a:lvl4pPr lvl="3">
              <a:spcBef>
                <a:spcPts val="0"/>
              </a:spcBef>
              <a:buClr>
                <a:schemeClr val="dk2"/>
              </a:buClr>
              <a:buSzPct val="100000"/>
              <a:buFont typeface="Oswald"/>
              <a:buNone/>
              <a:defRPr sz="3000">
                <a:solidFill>
                  <a:schemeClr val="dk2"/>
                </a:solidFill>
                <a:latin typeface="Oswald"/>
                <a:ea typeface="Oswald"/>
                <a:cs typeface="Oswald"/>
                <a:sym typeface="Oswald"/>
              </a:defRPr>
            </a:lvl4pPr>
            <a:lvl5pPr lvl="4">
              <a:spcBef>
                <a:spcPts val="0"/>
              </a:spcBef>
              <a:buClr>
                <a:schemeClr val="dk2"/>
              </a:buClr>
              <a:buSzPct val="100000"/>
              <a:buFont typeface="Oswald"/>
              <a:buNone/>
              <a:defRPr sz="3000">
                <a:solidFill>
                  <a:schemeClr val="dk2"/>
                </a:solidFill>
                <a:latin typeface="Oswald"/>
                <a:ea typeface="Oswald"/>
                <a:cs typeface="Oswald"/>
                <a:sym typeface="Oswald"/>
              </a:defRPr>
            </a:lvl5pPr>
            <a:lvl6pPr lvl="5">
              <a:spcBef>
                <a:spcPts val="0"/>
              </a:spcBef>
              <a:buClr>
                <a:schemeClr val="dk2"/>
              </a:buClr>
              <a:buSzPct val="100000"/>
              <a:buFont typeface="Oswald"/>
              <a:buNone/>
              <a:defRPr sz="3000">
                <a:solidFill>
                  <a:schemeClr val="dk2"/>
                </a:solidFill>
                <a:latin typeface="Oswald"/>
                <a:ea typeface="Oswald"/>
                <a:cs typeface="Oswald"/>
                <a:sym typeface="Oswald"/>
              </a:defRPr>
            </a:lvl6pPr>
            <a:lvl7pPr lvl="6">
              <a:spcBef>
                <a:spcPts val="0"/>
              </a:spcBef>
              <a:buClr>
                <a:schemeClr val="dk2"/>
              </a:buClr>
              <a:buSzPct val="100000"/>
              <a:buFont typeface="Oswald"/>
              <a:buNone/>
              <a:defRPr sz="3000">
                <a:solidFill>
                  <a:schemeClr val="dk2"/>
                </a:solidFill>
                <a:latin typeface="Oswald"/>
                <a:ea typeface="Oswald"/>
                <a:cs typeface="Oswald"/>
                <a:sym typeface="Oswald"/>
              </a:defRPr>
            </a:lvl7pPr>
            <a:lvl8pPr lvl="7">
              <a:spcBef>
                <a:spcPts val="0"/>
              </a:spcBef>
              <a:buClr>
                <a:schemeClr val="dk2"/>
              </a:buClr>
              <a:buSzPct val="100000"/>
              <a:buFont typeface="Oswald"/>
              <a:buNone/>
              <a:defRPr sz="3000">
                <a:solidFill>
                  <a:schemeClr val="dk2"/>
                </a:solidFill>
                <a:latin typeface="Oswald"/>
                <a:ea typeface="Oswald"/>
                <a:cs typeface="Oswald"/>
                <a:sym typeface="Oswald"/>
              </a:defRPr>
            </a:lvl8pPr>
            <a:lvl9pPr lvl="8">
              <a:spcBef>
                <a:spcPts val="0"/>
              </a:spcBef>
              <a:buClr>
                <a:schemeClr val="dk2"/>
              </a:buClr>
              <a:buSzPct val="100000"/>
              <a:buFont typeface="Oswald"/>
              <a:buNone/>
              <a:defRPr sz="3000">
                <a:solidFill>
                  <a:schemeClr val="dk2"/>
                </a:solidFill>
                <a:latin typeface="Oswald"/>
                <a:ea typeface="Oswald"/>
                <a:cs typeface="Oswald"/>
                <a:sym typeface="Oswald"/>
              </a:defRPr>
            </a:lvl9pPr>
          </a:lstStyle>
          <a:p/>
        </p:txBody>
      </p:sp>
      <p:sp>
        <p:nvSpPr>
          <p:cNvPr id="7" name="Shape 7"/>
          <p:cNvSpPr txBox="1"/>
          <p:nvPr>
            <p:ph idx="1" type="body"/>
          </p:nvPr>
        </p:nvSpPr>
        <p:spPr>
          <a:xfrm>
            <a:off x="311700" y="1234075"/>
            <a:ext cx="8520600" cy="33348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buFont typeface="Playfair Display"/>
              <a:defRPr sz="1800">
                <a:solidFill>
                  <a:schemeClr val="dk2"/>
                </a:solidFill>
                <a:latin typeface="Playfair Display"/>
                <a:ea typeface="Playfair Display"/>
                <a:cs typeface="Playfair Display"/>
                <a:sym typeface="Playfair Display"/>
              </a:defRPr>
            </a:lvl1pPr>
            <a:lvl2pPr lvl="1">
              <a:lnSpc>
                <a:spcPct val="115000"/>
              </a:lnSpc>
              <a:spcBef>
                <a:spcPts val="0"/>
              </a:spcBef>
              <a:spcAft>
                <a:spcPts val="1600"/>
              </a:spcAft>
              <a:buClr>
                <a:schemeClr val="dk2"/>
              </a:buClr>
              <a:buFont typeface="Playfair Display"/>
              <a:defRPr>
                <a:solidFill>
                  <a:schemeClr val="dk2"/>
                </a:solidFill>
                <a:latin typeface="Playfair Display"/>
                <a:ea typeface="Playfair Display"/>
                <a:cs typeface="Playfair Display"/>
                <a:sym typeface="Playfair Display"/>
              </a:defRPr>
            </a:lvl2pPr>
            <a:lvl3pPr lvl="2">
              <a:lnSpc>
                <a:spcPct val="115000"/>
              </a:lnSpc>
              <a:spcBef>
                <a:spcPts val="0"/>
              </a:spcBef>
              <a:spcAft>
                <a:spcPts val="1600"/>
              </a:spcAft>
              <a:buClr>
                <a:schemeClr val="dk2"/>
              </a:buClr>
              <a:buFont typeface="Playfair Display"/>
              <a:defRPr>
                <a:solidFill>
                  <a:schemeClr val="dk2"/>
                </a:solidFill>
                <a:latin typeface="Playfair Display"/>
                <a:ea typeface="Playfair Display"/>
                <a:cs typeface="Playfair Display"/>
                <a:sym typeface="Playfair Display"/>
              </a:defRPr>
            </a:lvl3pPr>
            <a:lvl4pPr lvl="3">
              <a:lnSpc>
                <a:spcPct val="115000"/>
              </a:lnSpc>
              <a:spcBef>
                <a:spcPts val="0"/>
              </a:spcBef>
              <a:spcAft>
                <a:spcPts val="1600"/>
              </a:spcAft>
              <a:buClr>
                <a:schemeClr val="dk2"/>
              </a:buClr>
              <a:buFont typeface="Playfair Display"/>
              <a:defRPr>
                <a:solidFill>
                  <a:schemeClr val="dk2"/>
                </a:solidFill>
                <a:latin typeface="Playfair Display"/>
                <a:ea typeface="Playfair Display"/>
                <a:cs typeface="Playfair Display"/>
                <a:sym typeface="Playfair Display"/>
              </a:defRPr>
            </a:lvl4pPr>
            <a:lvl5pPr lvl="4">
              <a:lnSpc>
                <a:spcPct val="115000"/>
              </a:lnSpc>
              <a:spcBef>
                <a:spcPts val="0"/>
              </a:spcBef>
              <a:spcAft>
                <a:spcPts val="1600"/>
              </a:spcAft>
              <a:buClr>
                <a:schemeClr val="dk2"/>
              </a:buClr>
              <a:buFont typeface="Playfair Display"/>
              <a:defRPr>
                <a:solidFill>
                  <a:schemeClr val="dk2"/>
                </a:solidFill>
                <a:latin typeface="Playfair Display"/>
                <a:ea typeface="Playfair Display"/>
                <a:cs typeface="Playfair Display"/>
                <a:sym typeface="Playfair Display"/>
              </a:defRPr>
            </a:lvl5pPr>
            <a:lvl6pPr lvl="5">
              <a:lnSpc>
                <a:spcPct val="115000"/>
              </a:lnSpc>
              <a:spcBef>
                <a:spcPts val="0"/>
              </a:spcBef>
              <a:spcAft>
                <a:spcPts val="1600"/>
              </a:spcAft>
              <a:buClr>
                <a:schemeClr val="dk2"/>
              </a:buClr>
              <a:buFont typeface="Playfair Display"/>
              <a:defRPr>
                <a:solidFill>
                  <a:schemeClr val="dk2"/>
                </a:solidFill>
                <a:latin typeface="Playfair Display"/>
                <a:ea typeface="Playfair Display"/>
                <a:cs typeface="Playfair Display"/>
                <a:sym typeface="Playfair Display"/>
              </a:defRPr>
            </a:lvl6pPr>
            <a:lvl7pPr lvl="6">
              <a:lnSpc>
                <a:spcPct val="115000"/>
              </a:lnSpc>
              <a:spcBef>
                <a:spcPts val="0"/>
              </a:spcBef>
              <a:spcAft>
                <a:spcPts val="1600"/>
              </a:spcAft>
              <a:buClr>
                <a:schemeClr val="dk2"/>
              </a:buClr>
              <a:buFont typeface="Playfair Display"/>
              <a:defRPr>
                <a:solidFill>
                  <a:schemeClr val="dk2"/>
                </a:solidFill>
                <a:latin typeface="Playfair Display"/>
                <a:ea typeface="Playfair Display"/>
                <a:cs typeface="Playfair Display"/>
                <a:sym typeface="Playfair Display"/>
              </a:defRPr>
            </a:lvl7pPr>
            <a:lvl8pPr lvl="7">
              <a:lnSpc>
                <a:spcPct val="115000"/>
              </a:lnSpc>
              <a:spcBef>
                <a:spcPts val="0"/>
              </a:spcBef>
              <a:spcAft>
                <a:spcPts val="1600"/>
              </a:spcAft>
              <a:buClr>
                <a:schemeClr val="dk2"/>
              </a:buClr>
              <a:buFont typeface="Playfair Display"/>
              <a:defRPr>
                <a:solidFill>
                  <a:schemeClr val="dk2"/>
                </a:solidFill>
                <a:latin typeface="Playfair Display"/>
                <a:ea typeface="Playfair Display"/>
                <a:cs typeface="Playfair Display"/>
                <a:sym typeface="Playfair Display"/>
              </a:defRPr>
            </a:lvl8pPr>
            <a:lvl9pPr lvl="8">
              <a:lnSpc>
                <a:spcPct val="115000"/>
              </a:lnSpc>
              <a:spcBef>
                <a:spcPts val="0"/>
              </a:spcBef>
              <a:spcAft>
                <a:spcPts val="1600"/>
              </a:spcAft>
              <a:buClr>
                <a:schemeClr val="dk2"/>
              </a:buClr>
              <a:buFont typeface="Playfair Display"/>
              <a:defRPr>
                <a:solidFill>
                  <a:schemeClr val="dk2"/>
                </a:solidFill>
                <a:latin typeface="Playfair Display"/>
                <a:ea typeface="Playfair Display"/>
                <a:cs typeface="Playfair Display"/>
                <a:sym typeface="Playfair Display"/>
              </a:defRPr>
            </a:lvl9pPr>
          </a:lstStyle>
          <a:p/>
        </p:txBody>
      </p:sp>
      <p:sp>
        <p:nvSpPr>
          <p:cNvPr id="8" name="Shape 8"/>
          <p:cNvSpPr txBox="1"/>
          <p:nvPr>
            <p:ph idx="12" type="sldNum"/>
          </p:nvPr>
        </p:nvSpPr>
        <p:spPr>
          <a:xfrm>
            <a:off x="8497999" y="4688758"/>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dk2"/>
                </a:solidFill>
                <a:latin typeface="Playfair Display"/>
                <a:ea typeface="Playfair Display"/>
                <a:cs typeface="Playfair Display"/>
                <a:sym typeface="Playfair Display"/>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 Id="rId3" Type="http://schemas.openxmlformats.org/officeDocument/2006/relationships/image" Target="../media/image0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02.png"/><Relationship Id="rId4" Type="http://schemas.openxmlformats.org/officeDocument/2006/relationships/image" Target="../media/image0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06.png"/><Relationship Id="rId4" Type="http://schemas.openxmlformats.org/officeDocument/2006/relationships/image" Target="../media/image0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0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0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www.fec.gov/finance/disclosure/norindsea.shtml"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7" name="Shape 57"/>
        <p:cNvGrpSpPr/>
        <p:nvPr/>
      </p:nvGrpSpPr>
      <p:grpSpPr>
        <a:xfrm>
          <a:off x="0" y="0"/>
          <a:ext cx="0" cy="0"/>
          <a:chOff x="0" y="0"/>
          <a:chExt cx="0" cy="0"/>
        </a:xfrm>
      </p:grpSpPr>
      <p:sp>
        <p:nvSpPr>
          <p:cNvPr id="58" name="Shape 58"/>
          <p:cNvSpPr txBox="1"/>
          <p:nvPr>
            <p:ph type="ctrTitle"/>
          </p:nvPr>
        </p:nvSpPr>
        <p:spPr>
          <a:xfrm>
            <a:off x="344250" y="1403850"/>
            <a:ext cx="8455500" cy="2146800"/>
          </a:xfrm>
          <a:prstGeom prst="rect">
            <a:avLst/>
          </a:prstGeom>
        </p:spPr>
        <p:txBody>
          <a:bodyPr anchorCtr="0" anchor="ctr" bIns="91425" lIns="91425" rIns="91425" tIns="91425">
            <a:noAutofit/>
          </a:bodyPr>
          <a:lstStyle/>
          <a:p>
            <a:pPr lvl="0">
              <a:spcBef>
                <a:spcPts val="0"/>
              </a:spcBef>
              <a:buNone/>
            </a:pPr>
            <a:r>
              <a:rPr lang="en"/>
              <a:t>20/20 Analytics</a:t>
            </a:r>
          </a:p>
        </p:txBody>
      </p:sp>
      <p:sp>
        <p:nvSpPr>
          <p:cNvPr id="59" name="Shape 59"/>
          <p:cNvSpPr txBox="1"/>
          <p:nvPr>
            <p:ph idx="1" type="subTitle"/>
          </p:nvPr>
        </p:nvSpPr>
        <p:spPr>
          <a:xfrm>
            <a:off x="344250" y="3550650"/>
            <a:ext cx="4910100" cy="577800"/>
          </a:xfrm>
          <a:prstGeom prst="rect">
            <a:avLst/>
          </a:prstGeom>
        </p:spPr>
        <p:txBody>
          <a:bodyPr anchorCtr="0" anchor="ctr" bIns="91425" lIns="91425" rIns="91425" tIns="91425">
            <a:noAutofit/>
          </a:bodyPr>
          <a:lstStyle/>
          <a:p>
            <a:pPr lvl="0">
              <a:spcBef>
                <a:spcPts val="0"/>
              </a:spcBef>
              <a:buNone/>
            </a:pPr>
            <a:r>
              <a:rPr lang="en"/>
              <a:t>Strategic Political Solutions</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1" name="Shape 121"/>
        <p:cNvGrpSpPr/>
        <p:nvPr/>
      </p:nvGrpSpPr>
      <p:grpSpPr>
        <a:xfrm>
          <a:off x="0" y="0"/>
          <a:ext cx="0" cy="0"/>
          <a:chOff x="0" y="0"/>
          <a:chExt cx="0" cy="0"/>
        </a:xfrm>
      </p:grpSpPr>
      <p:sp>
        <p:nvSpPr>
          <p:cNvPr id="122" name="Shape 122"/>
          <p:cNvSpPr txBox="1"/>
          <p:nvPr>
            <p:ph type="title"/>
          </p:nvPr>
        </p:nvSpPr>
        <p:spPr>
          <a:xfrm>
            <a:off x="265500" y="1081675"/>
            <a:ext cx="4045200" cy="1786200"/>
          </a:xfrm>
          <a:prstGeom prst="rect">
            <a:avLst/>
          </a:prstGeom>
        </p:spPr>
        <p:txBody>
          <a:bodyPr anchorCtr="0" anchor="b" bIns="91425" lIns="91425" rIns="91425" tIns="91425">
            <a:noAutofit/>
          </a:bodyPr>
          <a:lstStyle/>
          <a:p>
            <a:pPr lvl="0">
              <a:spcBef>
                <a:spcPts val="0"/>
              </a:spcBef>
              <a:buNone/>
            </a:pPr>
            <a:r>
              <a:rPr lang="en"/>
              <a:t>Campaign Tool Set</a:t>
            </a:r>
          </a:p>
        </p:txBody>
      </p:sp>
      <p:sp>
        <p:nvSpPr>
          <p:cNvPr id="123" name="Shape 123"/>
          <p:cNvSpPr txBox="1"/>
          <p:nvPr>
            <p:ph idx="2" type="body"/>
          </p:nvPr>
        </p:nvSpPr>
        <p:spPr>
          <a:xfrm>
            <a:off x="4572000" y="724200"/>
            <a:ext cx="4653600" cy="3695100"/>
          </a:xfrm>
          <a:prstGeom prst="rect">
            <a:avLst/>
          </a:prstGeom>
        </p:spPr>
        <p:txBody>
          <a:bodyPr anchorCtr="0" anchor="ctr" bIns="91425" lIns="91425" rIns="91425" tIns="91425">
            <a:noAutofit/>
          </a:bodyPr>
          <a:lstStyle/>
          <a:p>
            <a:pPr indent="-304800" lvl="0" marL="457200">
              <a:lnSpc>
                <a:spcPct val="150000"/>
              </a:lnSpc>
              <a:spcBef>
                <a:spcPts val="0"/>
              </a:spcBef>
              <a:spcAft>
                <a:spcPts val="0"/>
              </a:spcAft>
              <a:buSzPct val="100000"/>
              <a:buAutoNum type="arabicPeriod"/>
            </a:pPr>
            <a:r>
              <a:rPr lang="en" sz="1200"/>
              <a:t>Total Raised</a:t>
            </a:r>
          </a:p>
          <a:p>
            <a:pPr indent="-304800" lvl="0" marL="457200">
              <a:lnSpc>
                <a:spcPct val="150000"/>
              </a:lnSpc>
              <a:spcBef>
                <a:spcPts val="0"/>
              </a:spcBef>
              <a:spcAft>
                <a:spcPts val="0"/>
              </a:spcAft>
              <a:buSzPct val="100000"/>
              <a:buAutoNum type="arabicPeriod"/>
            </a:pPr>
            <a:r>
              <a:rPr lang="en" sz="1200"/>
              <a:t>Find how much money was donated by Occupation</a:t>
            </a:r>
          </a:p>
          <a:p>
            <a:pPr indent="-304800" lvl="0" marL="457200">
              <a:lnSpc>
                <a:spcPct val="150000"/>
              </a:lnSpc>
              <a:spcBef>
                <a:spcPts val="0"/>
              </a:spcBef>
              <a:spcAft>
                <a:spcPts val="0"/>
              </a:spcAft>
              <a:buSzPct val="100000"/>
              <a:buAutoNum type="arabicPeriod"/>
            </a:pPr>
            <a:r>
              <a:rPr lang="en" sz="1200"/>
              <a:t>Find how much money was donated by Zip Code</a:t>
            </a:r>
          </a:p>
          <a:p>
            <a:pPr indent="-304800" lvl="0" marL="457200">
              <a:lnSpc>
                <a:spcPct val="150000"/>
              </a:lnSpc>
              <a:spcBef>
                <a:spcPts val="0"/>
              </a:spcBef>
              <a:spcAft>
                <a:spcPts val="0"/>
              </a:spcAft>
              <a:buSzPct val="100000"/>
              <a:buAutoNum type="arabicPeriod"/>
            </a:pPr>
            <a:r>
              <a:rPr lang="en" sz="1200"/>
              <a:t>See List of Donations for an Employer</a:t>
            </a:r>
          </a:p>
          <a:p>
            <a:pPr indent="-304800" lvl="0" marL="457200">
              <a:lnSpc>
                <a:spcPct val="150000"/>
              </a:lnSpc>
              <a:spcBef>
                <a:spcPts val="0"/>
              </a:spcBef>
              <a:spcAft>
                <a:spcPts val="0"/>
              </a:spcAft>
              <a:buSzPct val="100000"/>
              <a:buAutoNum type="arabicPeriod"/>
            </a:pPr>
            <a:r>
              <a:rPr lang="en" sz="1200"/>
              <a:t>See total donations for zip code</a:t>
            </a:r>
          </a:p>
          <a:p>
            <a:pPr indent="-304800" lvl="0" marL="457200">
              <a:lnSpc>
                <a:spcPct val="150000"/>
              </a:lnSpc>
              <a:spcBef>
                <a:spcPts val="0"/>
              </a:spcBef>
              <a:spcAft>
                <a:spcPts val="0"/>
              </a:spcAft>
              <a:buSzPct val="100000"/>
              <a:buAutoNum type="arabicPeriod"/>
            </a:pPr>
            <a:r>
              <a:rPr lang="en" sz="1200"/>
              <a:t>Plot donations by state</a:t>
            </a:r>
          </a:p>
          <a:p>
            <a:pPr indent="-304800" lvl="0" marL="457200">
              <a:lnSpc>
                <a:spcPct val="150000"/>
              </a:lnSpc>
              <a:spcBef>
                <a:spcPts val="0"/>
              </a:spcBef>
              <a:spcAft>
                <a:spcPts val="0"/>
              </a:spcAft>
              <a:buSzPct val="100000"/>
              <a:buAutoNum type="arabicPeriod"/>
            </a:pPr>
            <a:r>
              <a:rPr lang="en" sz="1200"/>
              <a:t>Donations by $ value</a:t>
            </a:r>
          </a:p>
          <a:p>
            <a:pPr indent="-304800" lvl="0" marL="457200">
              <a:lnSpc>
                <a:spcPct val="150000"/>
              </a:lnSpc>
              <a:spcBef>
                <a:spcPts val="0"/>
              </a:spcBef>
              <a:spcAft>
                <a:spcPts val="0"/>
              </a:spcAft>
              <a:buSzPct val="100000"/>
              <a:buAutoNum type="arabicPeriod"/>
            </a:pPr>
            <a:r>
              <a:rPr lang="en" sz="1200"/>
              <a:t>Top 20 Donations by Candidate</a:t>
            </a:r>
          </a:p>
          <a:p>
            <a:pPr indent="-304800" lvl="0" marL="457200">
              <a:lnSpc>
                <a:spcPct val="150000"/>
              </a:lnSpc>
              <a:spcBef>
                <a:spcPts val="0"/>
              </a:spcBef>
              <a:spcAft>
                <a:spcPts val="0"/>
              </a:spcAft>
              <a:buSzPct val="100000"/>
              <a:buAutoNum type="arabicPeriod"/>
            </a:pPr>
            <a:r>
              <a:rPr lang="en" sz="1200"/>
              <a:t>Find total in dataset</a:t>
            </a:r>
          </a:p>
          <a:p>
            <a:pPr indent="-304800" lvl="0" marL="457200">
              <a:lnSpc>
                <a:spcPct val="150000"/>
              </a:lnSpc>
              <a:spcBef>
                <a:spcPts val="0"/>
              </a:spcBef>
              <a:spcAft>
                <a:spcPts val="0"/>
              </a:spcAft>
              <a:buSzPct val="100000"/>
              <a:buAutoNum type="arabicPeriod"/>
            </a:pPr>
            <a:r>
              <a:rPr lang="en" sz="1200"/>
              <a:t>Find best/worst states to fundraise in</a:t>
            </a:r>
          </a:p>
          <a:p>
            <a:pPr indent="-304800" lvl="0" marL="457200">
              <a:lnSpc>
                <a:spcPct val="150000"/>
              </a:lnSpc>
              <a:spcBef>
                <a:spcPts val="0"/>
              </a:spcBef>
              <a:spcAft>
                <a:spcPts val="0"/>
              </a:spcAft>
              <a:buSzPct val="100000"/>
              <a:buAutoNum type="arabicPeriod"/>
            </a:pPr>
            <a:r>
              <a:rPr lang="en" sz="1200"/>
              <a:t>Find Low, Medium, High Donor Employers/Counties</a:t>
            </a:r>
          </a:p>
          <a:p>
            <a:pPr indent="-304800" lvl="0" marL="457200" rtl="0">
              <a:lnSpc>
                <a:spcPct val="150000"/>
              </a:lnSpc>
              <a:spcBef>
                <a:spcPts val="0"/>
              </a:spcBef>
              <a:spcAft>
                <a:spcPts val="0"/>
              </a:spcAft>
              <a:buSzPct val="100000"/>
              <a:buAutoNum type="arabicPeriod"/>
            </a:pPr>
            <a:r>
              <a:rPr lang="en" sz="1200"/>
              <a:t>Data Mining Tools for Voting Data</a:t>
            </a:r>
          </a:p>
        </p:txBody>
      </p:sp>
      <p:sp>
        <p:nvSpPr>
          <p:cNvPr id="124" name="Shape 124"/>
          <p:cNvSpPr txBox="1"/>
          <p:nvPr>
            <p:ph idx="1" type="subTitle"/>
          </p:nvPr>
        </p:nvSpPr>
        <p:spPr>
          <a:xfrm>
            <a:off x="265500" y="2921400"/>
            <a:ext cx="4045200" cy="1345500"/>
          </a:xfrm>
          <a:prstGeom prst="rect">
            <a:avLst/>
          </a:prstGeom>
        </p:spPr>
        <p:txBody>
          <a:bodyPr anchorCtr="0" anchor="t" bIns="91425" lIns="91425" rIns="91425" tIns="91425">
            <a:noAutofit/>
          </a:bodyPr>
          <a:lstStyle/>
          <a:p>
            <a:pPr lvl="0" rtl="0">
              <a:spcBef>
                <a:spcPts val="0"/>
              </a:spcBef>
              <a:buNone/>
            </a:pPr>
            <a:r>
              <a:rPr lang="en"/>
              <a:t>Features</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8" name="Shape 128"/>
        <p:cNvGrpSpPr/>
        <p:nvPr/>
      </p:nvGrpSpPr>
      <p:grpSpPr>
        <a:xfrm>
          <a:off x="0" y="0"/>
          <a:ext cx="0" cy="0"/>
          <a:chOff x="0" y="0"/>
          <a:chExt cx="0" cy="0"/>
        </a:xfrm>
      </p:grpSpPr>
      <p:sp>
        <p:nvSpPr>
          <p:cNvPr id="129" name="Shape 129"/>
          <p:cNvSpPr txBox="1"/>
          <p:nvPr>
            <p:ph type="title"/>
          </p:nvPr>
        </p:nvSpPr>
        <p:spPr>
          <a:xfrm>
            <a:off x="490250" y="526350"/>
            <a:ext cx="5618700" cy="4090800"/>
          </a:xfrm>
          <a:prstGeom prst="rect">
            <a:avLst/>
          </a:prstGeom>
        </p:spPr>
        <p:txBody>
          <a:bodyPr anchorCtr="0" anchor="ctr" bIns="91425" lIns="91425" rIns="91425" tIns="91425">
            <a:noAutofit/>
          </a:bodyPr>
          <a:lstStyle/>
          <a:p>
            <a:pPr lvl="0">
              <a:spcBef>
                <a:spcPts val="0"/>
              </a:spcBef>
              <a:buNone/>
            </a:pPr>
            <a:r>
              <a:rPr lang="en"/>
              <a:t>PROGRAM DEMO</a:t>
            </a:r>
          </a:p>
        </p:txBody>
      </p:sp>
      <p:pic>
        <p:nvPicPr>
          <p:cNvPr id="130" name="Shape 130"/>
          <p:cNvPicPr preferRelativeResize="0"/>
          <p:nvPr/>
        </p:nvPicPr>
        <p:blipFill>
          <a:blip r:embed="rId3">
            <a:alphaModFix/>
          </a:blip>
          <a:stretch>
            <a:fillRect/>
          </a:stretch>
        </p:blipFill>
        <p:spPr>
          <a:xfrm>
            <a:off x="4620475" y="1295150"/>
            <a:ext cx="4117850" cy="2795525"/>
          </a:xfrm>
          <a:prstGeom prst="rect">
            <a:avLst/>
          </a:prstGeom>
          <a:noFill/>
          <a:ln cap="flat" cmpd="sng" w="19050">
            <a:solidFill>
              <a:schemeClr val="dk2"/>
            </a:solidFill>
            <a:prstDash val="solid"/>
            <a:round/>
            <a:headEnd len="med" w="med" type="none"/>
            <a:tailEnd len="med" w="med" type="none"/>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4" name="Shape 134"/>
        <p:cNvGrpSpPr/>
        <p:nvPr/>
      </p:nvGrpSpPr>
      <p:grpSpPr>
        <a:xfrm>
          <a:off x="0" y="0"/>
          <a:ext cx="0" cy="0"/>
          <a:chOff x="0" y="0"/>
          <a:chExt cx="0" cy="0"/>
        </a:xfrm>
      </p:grpSpPr>
      <p:sp>
        <p:nvSpPr>
          <p:cNvPr id="135" name="Shape 135"/>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Feature 11: Low-Med-High Counties by Candidate</a:t>
            </a:r>
          </a:p>
        </p:txBody>
      </p:sp>
      <p:pic>
        <p:nvPicPr>
          <p:cNvPr id="136" name="Shape 136"/>
          <p:cNvPicPr preferRelativeResize="0"/>
          <p:nvPr/>
        </p:nvPicPr>
        <p:blipFill>
          <a:blip r:embed="rId3">
            <a:alphaModFix/>
          </a:blip>
          <a:stretch>
            <a:fillRect/>
          </a:stretch>
        </p:blipFill>
        <p:spPr>
          <a:xfrm>
            <a:off x="4377025" y="1710125"/>
            <a:ext cx="3921775" cy="2825874"/>
          </a:xfrm>
          <a:prstGeom prst="rect">
            <a:avLst/>
          </a:prstGeom>
          <a:noFill/>
          <a:ln>
            <a:noFill/>
          </a:ln>
        </p:spPr>
      </p:pic>
      <p:pic>
        <p:nvPicPr>
          <p:cNvPr id="137" name="Shape 137"/>
          <p:cNvPicPr preferRelativeResize="0"/>
          <p:nvPr/>
        </p:nvPicPr>
        <p:blipFill>
          <a:blip r:embed="rId4">
            <a:alphaModFix/>
          </a:blip>
          <a:stretch>
            <a:fillRect/>
          </a:stretch>
        </p:blipFill>
        <p:spPr>
          <a:xfrm>
            <a:off x="935400" y="1212575"/>
            <a:ext cx="3147546" cy="382097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1" name="Shape 141"/>
        <p:cNvGrpSpPr/>
        <p:nvPr/>
      </p:nvGrpSpPr>
      <p:grpSpPr>
        <a:xfrm>
          <a:off x="0" y="0"/>
          <a:ext cx="0" cy="0"/>
          <a:chOff x="0" y="0"/>
          <a:chExt cx="0" cy="0"/>
        </a:xfrm>
      </p:grpSpPr>
      <p:sp>
        <p:nvSpPr>
          <p:cNvPr id="142" name="Shape 142"/>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Data Mining Results</a:t>
            </a:r>
          </a:p>
        </p:txBody>
      </p:sp>
      <p:pic>
        <p:nvPicPr>
          <p:cNvPr id="143" name="Shape 143"/>
          <p:cNvPicPr preferRelativeResize="0"/>
          <p:nvPr/>
        </p:nvPicPr>
        <p:blipFill>
          <a:blip r:embed="rId3">
            <a:alphaModFix/>
          </a:blip>
          <a:stretch>
            <a:fillRect/>
          </a:stretch>
        </p:blipFill>
        <p:spPr>
          <a:xfrm>
            <a:off x="228600" y="1628150"/>
            <a:ext cx="4275259" cy="2873949"/>
          </a:xfrm>
          <a:prstGeom prst="rect">
            <a:avLst/>
          </a:prstGeom>
          <a:noFill/>
          <a:ln>
            <a:noFill/>
          </a:ln>
        </p:spPr>
      </p:pic>
      <p:pic>
        <p:nvPicPr>
          <p:cNvPr id="144" name="Shape 144"/>
          <p:cNvPicPr preferRelativeResize="0"/>
          <p:nvPr/>
        </p:nvPicPr>
        <p:blipFill>
          <a:blip r:embed="rId4">
            <a:alphaModFix/>
          </a:blip>
          <a:stretch>
            <a:fillRect/>
          </a:stretch>
        </p:blipFill>
        <p:spPr>
          <a:xfrm>
            <a:off x="4660390" y="1628150"/>
            <a:ext cx="4304609" cy="287394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8" name="Shape 148"/>
        <p:cNvGrpSpPr/>
        <p:nvPr/>
      </p:nvGrpSpPr>
      <p:grpSpPr>
        <a:xfrm>
          <a:off x="0" y="0"/>
          <a:ext cx="0" cy="0"/>
          <a:chOff x="0" y="0"/>
          <a:chExt cx="0" cy="0"/>
        </a:xfrm>
      </p:grpSpPr>
      <p:sp>
        <p:nvSpPr>
          <p:cNvPr id="149" name="Shape 149"/>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County Scores</a:t>
            </a:r>
          </a:p>
        </p:txBody>
      </p:sp>
      <p:pic>
        <p:nvPicPr>
          <p:cNvPr id="150" name="Shape 150"/>
          <p:cNvPicPr preferRelativeResize="0"/>
          <p:nvPr/>
        </p:nvPicPr>
        <p:blipFill>
          <a:blip r:embed="rId3">
            <a:alphaModFix/>
          </a:blip>
          <a:stretch>
            <a:fillRect/>
          </a:stretch>
        </p:blipFill>
        <p:spPr>
          <a:xfrm>
            <a:off x="1848000" y="1197125"/>
            <a:ext cx="3272634" cy="382097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4" name="Shape 154"/>
        <p:cNvGrpSpPr/>
        <p:nvPr/>
      </p:nvGrpSpPr>
      <p:grpSpPr>
        <a:xfrm>
          <a:off x="0" y="0"/>
          <a:ext cx="0" cy="0"/>
          <a:chOff x="0" y="0"/>
          <a:chExt cx="0" cy="0"/>
        </a:xfrm>
      </p:grpSpPr>
      <p:sp>
        <p:nvSpPr>
          <p:cNvPr id="155" name="Shape 155"/>
          <p:cNvSpPr txBox="1"/>
          <p:nvPr>
            <p:ph type="title"/>
          </p:nvPr>
        </p:nvSpPr>
        <p:spPr>
          <a:xfrm>
            <a:off x="311700" y="999925"/>
            <a:ext cx="8520600" cy="2146200"/>
          </a:xfrm>
          <a:prstGeom prst="rect">
            <a:avLst/>
          </a:prstGeom>
        </p:spPr>
        <p:txBody>
          <a:bodyPr anchorCtr="0" anchor="b" bIns="91425" lIns="91425" rIns="91425" tIns="91425">
            <a:noAutofit/>
          </a:bodyPr>
          <a:lstStyle/>
          <a:p>
            <a:pPr lvl="0">
              <a:spcBef>
                <a:spcPts val="0"/>
              </a:spcBef>
              <a:buNone/>
            </a:pPr>
            <a:r>
              <a:rPr lang="en" sz="10000"/>
              <a:t>Questions?</a:t>
            </a:r>
          </a:p>
        </p:txBody>
      </p:sp>
      <p:sp>
        <p:nvSpPr>
          <p:cNvPr id="156" name="Shape 156"/>
          <p:cNvSpPr txBox="1"/>
          <p:nvPr>
            <p:ph idx="1" type="body"/>
          </p:nvPr>
        </p:nvSpPr>
        <p:spPr>
          <a:xfrm>
            <a:off x="311700" y="3228425"/>
            <a:ext cx="8520600" cy="1300800"/>
          </a:xfrm>
          <a:prstGeom prst="rect">
            <a:avLst/>
          </a:prstGeom>
        </p:spPr>
        <p:txBody>
          <a:bodyPr anchorCtr="0" anchor="t" bIns="91425" lIns="91425" rIns="91425" tIns="91425">
            <a:noAutofit/>
          </a:bodyPr>
          <a:lstStyle/>
          <a:p>
            <a:pPr lvl="0">
              <a:spcBef>
                <a:spcPts val="0"/>
              </a:spcBef>
              <a:buNone/>
            </a:pPr>
            <a:r>
              <a:rPr lang="en"/>
              <a:t>20/20 Analytics</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3" name="Shape 63"/>
        <p:cNvGrpSpPr/>
        <p:nvPr/>
      </p:nvGrpSpPr>
      <p:grpSpPr>
        <a:xfrm>
          <a:off x="0" y="0"/>
          <a:ext cx="0" cy="0"/>
          <a:chOff x="0" y="0"/>
          <a:chExt cx="0" cy="0"/>
        </a:xfrm>
      </p:grpSpPr>
      <p:sp>
        <p:nvSpPr>
          <p:cNvPr id="64" name="Shape 64"/>
          <p:cNvSpPr txBox="1"/>
          <p:nvPr>
            <p:ph type="title"/>
          </p:nvPr>
        </p:nvSpPr>
        <p:spPr>
          <a:xfrm>
            <a:off x="265500" y="1081675"/>
            <a:ext cx="4045200" cy="1786200"/>
          </a:xfrm>
          <a:prstGeom prst="rect">
            <a:avLst/>
          </a:prstGeom>
        </p:spPr>
        <p:txBody>
          <a:bodyPr anchorCtr="0" anchor="b" bIns="91425" lIns="91425" rIns="91425" tIns="91425">
            <a:noAutofit/>
          </a:bodyPr>
          <a:lstStyle/>
          <a:p>
            <a:pPr lvl="0">
              <a:spcBef>
                <a:spcPts val="0"/>
              </a:spcBef>
              <a:buNone/>
            </a:pPr>
            <a:r>
              <a:rPr lang="en"/>
              <a:t>20/20 Analytics</a:t>
            </a:r>
          </a:p>
        </p:txBody>
      </p:sp>
      <p:sp>
        <p:nvSpPr>
          <p:cNvPr id="65" name="Shape 65"/>
          <p:cNvSpPr txBox="1"/>
          <p:nvPr>
            <p:ph idx="1" type="subTitle"/>
          </p:nvPr>
        </p:nvSpPr>
        <p:spPr>
          <a:xfrm>
            <a:off x="265500" y="2921400"/>
            <a:ext cx="4045200" cy="1345500"/>
          </a:xfrm>
          <a:prstGeom prst="rect">
            <a:avLst/>
          </a:prstGeom>
        </p:spPr>
        <p:txBody>
          <a:bodyPr anchorCtr="0" anchor="t" bIns="91425" lIns="91425" rIns="91425" tIns="91425">
            <a:noAutofit/>
          </a:bodyPr>
          <a:lstStyle/>
          <a:p>
            <a:pPr lvl="0">
              <a:spcBef>
                <a:spcPts val="0"/>
              </a:spcBef>
              <a:buNone/>
            </a:pPr>
            <a:r>
              <a:rPr lang="en"/>
              <a:t>Who we are</a:t>
            </a:r>
          </a:p>
        </p:txBody>
      </p:sp>
      <p:sp>
        <p:nvSpPr>
          <p:cNvPr id="66" name="Shape 66"/>
          <p:cNvSpPr txBox="1"/>
          <p:nvPr>
            <p:ph idx="2" type="body"/>
          </p:nvPr>
        </p:nvSpPr>
        <p:spPr>
          <a:xfrm>
            <a:off x="4939500" y="724200"/>
            <a:ext cx="3837000" cy="3695100"/>
          </a:xfrm>
          <a:prstGeom prst="rect">
            <a:avLst/>
          </a:prstGeom>
        </p:spPr>
        <p:txBody>
          <a:bodyPr anchorCtr="0" anchor="ctr" bIns="91425" lIns="91425" rIns="91425" tIns="91425">
            <a:noAutofit/>
          </a:bodyPr>
          <a:lstStyle/>
          <a:p>
            <a:pPr lvl="0">
              <a:spcBef>
                <a:spcPts val="0"/>
              </a:spcBef>
              <a:buNone/>
            </a:pPr>
            <a:r>
              <a:rPr lang="en"/>
              <a:t>Political Consulting</a:t>
            </a:r>
          </a:p>
          <a:p>
            <a:pPr lvl="0">
              <a:spcBef>
                <a:spcPts val="0"/>
              </a:spcBef>
              <a:buNone/>
            </a:pPr>
            <a:r>
              <a:rPr lang="en"/>
              <a:t>Data Driven</a:t>
            </a:r>
          </a:p>
          <a:p>
            <a:pPr lvl="0">
              <a:spcBef>
                <a:spcPts val="0"/>
              </a:spcBef>
              <a:buNone/>
            </a:pPr>
            <a:r>
              <a:rPr lang="en"/>
              <a:t>Adaptive</a:t>
            </a:r>
          </a:p>
          <a:p>
            <a:pPr lvl="0">
              <a:spcBef>
                <a:spcPts val="0"/>
              </a:spcBef>
              <a:buNone/>
            </a:pPr>
            <a:r>
              <a:rPr lang="en"/>
              <a:t>Competitively Priced</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0" name="Shape 70"/>
        <p:cNvGrpSpPr/>
        <p:nvPr/>
      </p:nvGrpSpPr>
      <p:grpSpPr>
        <a:xfrm>
          <a:off x="0" y="0"/>
          <a:ext cx="0" cy="0"/>
          <a:chOff x="0" y="0"/>
          <a:chExt cx="0" cy="0"/>
        </a:xfrm>
      </p:grpSpPr>
      <p:sp>
        <p:nvSpPr>
          <p:cNvPr id="71" name="Shape 71"/>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Our Team</a:t>
            </a:r>
          </a:p>
        </p:txBody>
      </p:sp>
      <p:sp>
        <p:nvSpPr>
          <p:cNvPr id="72" name="Shape 72"/>
          <p:cNvSpPr txBox="1"/>
          <p:nvPr>
            <p:ph idx="2" type="body"/>
          </p:nvPr>
        </p:nvSpPr>
        <p:spPr>
          <a:xfrm>
            <a:off x="397850" y="1447800"/>
            <a:ext cx="8434500" cy="3334800"/>
          </a:xfrm>
          <a:prstGeom prst="rect">
            <a:avLst/>
          </a:prstGeom>
        </p:spPr>
        <p:txBody>
          <a:bodyPr anchorCtr="0" anchor="t" bIns="91425" lIns="91425" rIns="91425" tIns="91425">
            <a:noAutofit/>
          </a:bodyPr>
          <a:lstStyle/>
          <a:p>
            <a:pPr indent="-342900" lvl="0" marL="457200" rtl="0">
              <a:lnSpc>
                <a:spcPct val="200000"/>
              </a:lnSpc>
              <a:spcBef>
                <a:spcPts val="0"/>
              </a:spcBef>
              <a:buSzPct val="100000"/>
              <a:buChar char="★"/>
            </a:pPr>
            <a:r>
              <a:rPr lang="en" sz="1800"/>
              <a:t>Dong He</a:t>
            </a:r>
          </a:p>
          <a:p>
            <a:pPr indent="-342900" lvl="0" marL="457200" rtl="0">
              <a:lnSpc>
                <a:spcPct val="200000"/>
              </a:lnSpc>
              <a:spcBef>
                <a:spcPts val="0"/>
              </a:spcBef>
              <a:buSzPct val="100000"/>
              <a:buChar char="★"/>
            </a:pPr>
            <a:r>
              <a:rPr lang="en" sz="1800"/>
              <a:t>Michal Motykiewicz</a:t>
            </a:r>
          </a:p>
          <a:p>
            <a:pPr indent="-342900" lvl="0" marL="457200">
              <a:lnSpc>
                <a:spcPct val="200000"/>
              </a:lnSpc>
              <a:spcBef>
                <a:spcPts val="0"/>
              </a:spcBef>
              <a:buSzPct val="100000"/>
              <a:buChar char="★"/>
            </a:pPr>
            <a:r>
              <a:rPr lang="en" sz="1800"/>
              <a:t>Josh Orenstein</a:t>
            </a:r>
          </a:p>
          <a:p>
            <a:pPr indent="-342900" lvl="0" marL="457200">
              <a:lnSpc>
                <a:spcPct val="200000"/>
              </a:lnSpc>
              <a:spcBef>
                <a:spcPts val="0"/>
              </a:spcBef>
              <a:buSzPct val="100000"/>
              <a:buChar char="★"/>
            </a:pPr>
            <a:r>
              <a:rPr lang="en" sz="1800"/>
              <a:t>Elyse Richardson</a:t>
            </a:r>
          </a:p>
          <a:p>
            <a:pPr indent="-342900" lvl="0" marL="457200" rtl="0">
              <a:lnSpc>
                <a:spcPct val="200000"/>
              </a:lnSpc>
              <a:spcBef>
                <a:spcPts val="0"/>
              </a:spcBef>
              <a:buSzPct val="100000"/>
              <a:buChar char="★"/>
            </a:pPr>
            <a:r>
              <a:rPr lang="en" sz="1800"/>
              <a:t>Allen Weng</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6" name="Shape 76"/>
        <p:cNvGrpSpPr/>
        <p:nvPr/>
      </p:nvGrpSpPr>
      <p:grpSpPr>
        <a:xfrm>
          <a:off x="0" y="0"/>
          <a:ext cx="0" cy="0"/>
          <a:chOff x="0" y="0"/>
          <a:chExt cx="0" cy="0"/>
        </a:xfrm>
      </p:grpSpPr>
      <p:sp>
        <p:nvSpPr>
          <p:cNvPr id="77" name="Shape 77"/>
          <p:cNvSpPr txBox="1"/>
          <p:nvPr>
            <p:ph type="title"/>
          </p:nvPr>
        </p:nvSpPr>
        <p:spPr>
          <a:xfrm>
            <a:off x="344250" y="1403850"/>
            <a:ext cx="8455500" cy="2146800"/>
          </a:xfrm>
          <a:prstGeom prst="rect">
            <a:avLst/>
          </a:prstGeom>
        </p:spPr>
        <p:txBody>
          <a:bodyPr anchorCtr="0" anchor="ctr" bIns="91425" lIns="91425" rIns="91425" tIns="91425">
            <a:noAutofit/>
          </a:bodyPr>
          <a:lstStyle/>
          <a:p>
            <a:pPr lvl="0">
              <a:spcBef>
                <a:spcPts val="0"/>
              </a:spcBef>
              <a:buNone/>
            </a:pPr>
            <a:r>
              <a:rPr lang="en"/>
              <a:t>Political Data Solutions</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1" name="Shape 81"/>
        <p:cNvGrpSpPr/>
        <p:nvPr/>
      </p:nvGrpSpPr>
      <p:grpSpPr>
        <a:xfrm>
          <a:off x="0" y="0"/>
          <a:ext cx="0" cy="0"/>
          <a:chOff x="0" y="0"/>
          <a:chExt cx="0" cy="0"/>
        </a:xfrm>
      </p:grpSpPr>
      <p:sp>
        <p:nvSpPr>
          <p:cNvPr id="82" name="Shape 82"/>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How to Develop an Effective Marketing Campaign?</a:t>
            </a:r>
          </a:p>
        </p:txBody>
      </p:sp>
      <p:sp>
        <p:nvSpPr>
          <p:cNvPr id="83" name="Shape 83"/>
          <p:cNvSpPr txBox="1"/>
          <p:nvPr>
            <p:ph idx="1" type="body"/>
          </p:nvPr>
        </p:nvSpPr>
        <p:spPr>
          <a:xfrm>
            <a:off x="311700" y="1234075"/>
            <a:ext cx="8520600" cy="3334800"/>
          </a:xfrm>
          <a:prstGeom prst="rect">
            <a:avLst/>
          </a:prstGeom>
        </p:spPr>
        <p:txBody>
          <a:bodyPr anchorCtr="0" anchor="t" bIns="91425" lIns="91425" rIns="91425" tIns="91425">
            <a:noAutofit/>
          </a:bodyPr>
          <a:lstStyle/>
          <a:p>
            <a:pPr lvl="0" rtl="0">
              <a:spcBef>
                <a:spcPts val="0"/>
              </a:spcBef>
              <a:buNone/>
            </a:pPr>
            <a:r>
              <a:rPr lang="en"/>
              <a:t>A direct mail marketing campaign is effective, but expensive.  It’s important to spend your budget efficiently, but with the overabundance of information, how do you narrow down and develop your mail strategy?</a:t>
            </a:r>
          </a:p>
        </p:txBody>
      </p:sp>
      <p:grpSp>
        <p:nvGrpSpPr>
          <p:cNvPr id="84" name="Shape 84"/>
          <p:cNvGrpSpPr/>
          <p:nvPr/>
        </p:nvGrpSpPr>
        <p:grpSpPr>
          <a:xfrm>
            <a:off x="1837750" y="2976673"/>
            <a:ext cx="5328600" cy="1716976"/>
            <a:chOff x="1837750" y="2748073"/>
            <a:chExt cx="5328600" cy="1716976"/>
          </a:xfrm>
        </p:grpSpPr>
        <p:sp>
          <p:nvSpPr>
            <p:cNvPr id="85" name="Shape 85"/>
            <p:cNvSpPr/>
            <p:nvPr/>
          </p:nvSpPr>
          <p:spPr>
            <a:xfrm>
              <a:off x="3996400" y="3700350"/>
              <a:ext cx="1011300" cy="764700"/>
            </a:xfrm>
            <a:prstGeom prst="triangle">
              <a:avLst>
                <a:gd fmla="val 50000" name="adj"/>
              </a:avLst>
            </a:prstGeom>
            <a:solidFill>
              <a:schemeClr val="dk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86" name="Shape 86"/>
            <p:cNvCxnSpPr/>
            <p:nvPr/>
          </p:nvCxnSpPr>
          <p:spPr>
            <a:xfrm flipH="1" rot="10800000">
              <a:off x="1837750" y="3700350"/>
              <a:ext cx="5328600" cy="12300"/>
            </a:xfrm>
            <a:prstGeom prst="straightConnector1">
              <a:avLst/>
            </a:prstGeom>
            <a:noFill/>
            <a:ln cap="flat" cmpd="sng" w="28575">
              <a:solidFill>
                <a:schemeClr val="dk2"/>
              </a:solidFill>
              <a:prstDash val="solid"/>
              <a:round/>
              <a:headEnd len="lg" w="lg" type="none"/>
              <a:tailEnd len="lg" w="lg" type="none"/>
            </a:ln>
          </p:spPr>
        </p:cxnSp>
        <p:sp>
          <p:nvSpPr>
            <p:cNvPr id="87" name="Shape 87"/>
            <p:cNvSpPr/>
            <p:nvPr/>
          </p:nvSpPr>
          <p:spPr>
            <a:xfrm>
              <a:off x="2629850" y="2791325"/>
              <a:ext cx="552450" cy="921324"/>
            </a:xfrm>
            <a:prstGeom prst="rect">
              <a:avLst/>
            </a:prstGeom>
          </p:spPr>
          <p:txBody>
            <a:bodyPr>
              <a:prstTxWarp prst="textPlain"/>
            </a:bodyPr>
            <a:lstStyle/>
            <a:p>
              <a:pPr lvl="0" algn="ctr"/>
              <a:r>
                <a:rPr b="0" i="0">
                  <a:ln cap="flat" cmpd="sng" w="9525">
                    <a:solidFill>
                      <a:schemeClr val="dk2"/>
                    </a:solidFill>
                    <a:prstDash val="solid"/>
                    <a:round/>
                    <a:headEnd len="med" w="med" type="none"/>
                    <a:tailEnd len="med" w="med" type="none"/>
                  </a:ln>
                  <a:solidFill>
                    <a:schemeClr val="dk2"/>
                  </a:solidFill>
                  <a:latin typeface="Arial"/>
                </a:rPr>
                <a:t>$</a:t>
              </a:r>
            </a:p>
          </p:txBody>
        </p:sp>
        <p:pic>
          <p:nvPicPr>
            <p:cNvPr id="88" name="Shape 88"/>
            <p:cNvPicPr preferRelativeResize="0"/>
            <p:nvPr/>
          </p:nvPicPr>
          <p:blipFill>
            <a:blip r:embed="rId3">
              <a:alphaModFix/>
            </a:blip>
            <a:stretch>
              <a:fillRect/>
            </a:stretch>
          </p:blipFill>
          <p:spPr>
            <a:xfrm>
              <a:off x="5172350" y="2748073"/>
              <a:ext cx="552449" cy="921338"/>
            </a:xfrm>
            <a:prstGeom prst="rect">
              <a:avLst/>
            </a:prstGeom>
            <a:noFill/>
            <a:ln>
              <a:noFill/>
            </a:ln>
          </p:spPr>
        </p:pic>
        <p:pic>
          <p:nvPicPr>
            <p:cNvPr id="89" name="Shape 89"/>
            <p:cNvPicPr preferRelativeResize="0"/>
            <p:nvPr/>
          </p:nvPicPr>
          <p:blipFill>
            <a:blip r:embed="rId3">
              <a:alphaModFix/>
            </a:blip>
            <a:stretch>
              <a:fillRect/>
            </a:stretch>
          </p:blipFill>
          <p:spPr>
            <a:xfrm>
              <a:off x="5644475" y="2748073"/>
              <a:ext cx="552449" cy="921338"/>
            </a:xfrm>
            <a:prstGeom prst="rect">
              <a:avLst/>
            </a:prstGeom>
            <a:noFill/>
            <a:ln>
              <a:noFill/>
            </a:ln>
          </p:spPr>
        </p:pic>
        <p:pic>
          <p:nvPicPr>
            <p:cNvPr id="90" name="Shape 90"/>
            <p:cNvPicPr preferRelativeResize="0"/>
            <p:nvPr/>
          </p:nvPicPr>
          <p:blipFill>
            <a:blip r:embed="rId3">
              <a:alphaModFix/>
            </a:blip>
            <a:stretch>
              <a:fillRect/>
            </a:stretch>
          </p:blipFill>
          <p:spPr>
            <a:xfrm>
              <a:off x="6120725" y="2748073"/>
              <a:ext cx="552449" cy="921338"/>
            </a:xfrm>
            <a:prstGeom prst="rect">
              <a:avLst/>
            </a:prstGeom>
            <a:noFill/>
            <a:ln>
              <a:noFill/>
            </a:ln>
          </p:spPr>
        </p:pic>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4" name="Shape 94"/>
        <p:cNvGrpSpPr/>
        <p:nvPr/>
      </p:nvGrpSpPr>
      <p:grpSpPr>
        <a:xfrm>
          <a:off x="0" y="0"/>
          <a:ext cx="0" cy="0"/>
          <a:chOff x="0" y="0"/>
          <a:chExt cx="0" cy="0"/>
        </a:xfrm>
      </p:grpSpPr>
      <p:sp>
        <p:nvSpPr>
          <p:cNvPr id="95" name="Shape 95"/>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How 20/20 Can Help Your Campaign</a:t>
            </a:r>
          </a:p>
        </p:txBody>
      </p:sp>
      <p:sp>
        <p:nvSpPr>
          <p:cNvPr id="96" name="Shape 96"/>
          <p:cNvSpPr txBox="1"/>
          <p:nvPr>
            <p:ph idx="1" type="body"/>
          </p:nvPr>
        </p:nvSpPr>
        <p:spPr>
          <a:xfrm>
            <a:off x="311700" y="1234075"/>
            <a:ext cx="8520600" cy="3334800"/>
          </a:xfrm>
          <a:prstGeom prst="rect">
            <a:avLst/>
          </a:prstGeom>
        </p:spPr>
        <p:txBody>
          <a:bodyPr anchorCtr="0" anchor="t" bIns="91425" lIns="91425" rIns="91425" tIns="91425">
            <a:noAutofit/>
          </a:bodyPr>
          <a:lstStyle/>
          <a:p>
            <a:pPr indent="-228600" lvl="0" marL="457200">
              <a:lnSpc>
                <a:spcPct val="200000"/>
              </a:lnSpc>
              <a:spcBef>
                <a:spcPts val="0"/>
              </a:spcBef>
            </a:pPr>
            <a:r>
              <a:rPr lang="en"/>
              <a:t>Historical research database access</a:t>
            </a:r>
          </a:p>
          <a:p>
            <a:pPr indent="-228600" lvl="0" marL="457200">
              <a:lnSpc>
                <a:spcPct val="200000"/>
              </a:lnSpc>
              <a:spcBef>
                <a:spcPts val="0"/>
              </a:spcBef>
            </a:pPr>
            <a:r>
              <a:rPr lang="en"/>
              <a:t>Ability to evaluate the real value of a direct mail list</a:t>
            </a:r>
          </a:p>
          <a:p>
            <a:pPr indent="-228600" lvl="0" marL="457200">
              <a:lnSpc>
                <a:spcPct val="200000"/>
              </a:lnSpc>
              <a:spcBef>
                <a:spcPts val="0"/>
              </a:spcBef>
            </a:pPr>
            <a:r>
              <a:rPr lang="en"/>
              <a:t>Guidance on most efficient method to spend direct mail money</a:t>
            </a:r>
          </a:p>
          <a:p>
            <a:pPr indent="-228600" lvl="0" marL="457200">
              <a:lnSpc>
                <a:spcPct val="200000"/>
              </a:lnSpc>
              <a:spcBef>
                <a:spcPts val="0"/>
              </a:spcBef>
            </a:pPr>
            <a:r>
              <a:rPr lang="en"/>
              <a:t>Location based digital adword targeted marketing</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0" name="Shape 100"/>
        <p:cNvGrpSpPr/>
        <p:nvPr/>
      </p:nvGrpSpPr>
      <p:grpSpPr>
        <a:xfrm>
          <a:off x="0" y="0"/>
          <a:ext cx="0" cy="0"/>
          <a:chOff x="0" y="0"/>
          <a:chExt cx="0" cy="0"/>
        </a:xfrm>
      </p:grpSpPr>
      <p:sp>
        <p:nvSpPr>
          <p:cNvPr id="101" name="Shape 101"/>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The 20/20 Approach</a:t>
            </a:r>
          </a:p>
        </p:txBody>
      </p:sp>
      <p:sp>
        <p:nvSpPr>
          <p:cNvPr id="102" name="Shape 102"/>
          <p:cNvSpPr txBox="1"/>
          <p:nvPr>
            <p:ph idx="1" type="body"/>
          </p:nvPr>
        </p:nvSpPr>
        <p:spPr>
          <a:xfrm>
            <a:off x="311700" y="1234075"/>
            <a:ext cx="8520600" cy="3334800"/>
          </a:xfrm>
          <a:prstGeom prst="rect">
            <a:avLst/>
          </a:prstGeom>
        </p:spPr>
        <p:txBody>
          <a:bodyPr anchorCtr="0" anchor="t" bIns="91425" lIns="91425" rIns="91425" tIns="91425">
            <a:noAutofit/>
          </a:bodyPr>
          <a:lstStyle/>
          <a:p>
            <a:pPr lvl="0">
              <a:spcBef>
                <a:spcPts val="0"/>
              </a:spcBef>
              <a:buNone/>
            </a:pPr>
            <a:r>
              <a:rPr lang="en"/>
              <a:t>We’ve taken about </a:t>
            </a:r>
            <a:r>
              <a:rPr i="1" lang="en"/>
              <a:t>7 million of rows </a:t>
            </a:r>
            <a:r>
              <a:rPr lang="en"/>
              <a:t>of data collected from multiple sources:</a:t>
            </a:r>
          </a:p>
          <a:p>
            <a:pPr indent="-228600" lvl="0" marL="457200" rtl="0">
              <a:spcBef>
                <a:spcPts val="0"/>
              </a:spcBef>
            </a:pPr>
            <a:r>
              <a:rPr lang="en"/>
              <a:t>US Census Data*</a:t>
            </a:r>
          </a:p>
          <a:p>
            <a:pPr indent="-228600" lvl="0" marL="457200" rtl="0">
              <a:spcBef>
                <a:spcPts val="0"/>
              </a:spcBef>
            </a:pPr>
            <a:r>
              <a:rPr lang="en"/>
              <a:t>Federal Election Commission Database**</a:t>
            </a:r>
          </a:p>
          <a:p>
            <a:pPr indent="-228600" lvl="0" marL="457200">
              <a:spcBef>
                <a:spcPts val="0"/>
              </a:spcBef>
              <a:buClr>
                <a:srgbClr val="000000"/>
              </a:buClr>
            </a:pPr>
            <a:r>
              <a:rPr lang="en">
                <a:solidFill>
                  <a:srgbClr val="000000"/>
                </a:solidFill>
              </a:rPr>
              <a:t>2012-2016 County by County Election Results***</a:t>
            </a:r>
          </a:p>
          <a:p>
            <a:pPr lvl="0">
              <a:spcBef>
                <a:spcPts val="0"/>
              </a:spcBef>
              <a:buNone/>
            </a:pPr>
            <a:r>
              <a:rPr lang="en"/>
              <a:t>The information leveraged included:</a:t>
            </a:r>
          </a:p>
          <a:p>
            <a:pPr indent="-228600" lvl="0" marL="457200" rtl="0">
              <a:spcBef>
                <a:spcPts val="0"/>
              </a:spcBef>
            </a:pPr>
            <a:r>
              <a:rPr lang="en"/>
              <a:t>Donor occupation, zip code, candidate, and donation size</a:t>
            </a:r>
          </a:p>
          <a:p>
            <a:pPr indent="-228600" lvl="0" marL="457200" rtl="0">
              <a:spcBef>
                <a:spcPts val="0"/>
              </a:spcBef>
            </a:pPr>
            <a:r>
              <a:rPr lang="en"/>
              <a:t>County population, education, income, household size &amp; more</a:t>
            </a:r>
          </a:p>
          <a:p>
            <a:pPr lvl="0">
              <a:lnSpc>
                <a:spcPct val="100000"/>
              </a:lnSpc>
              <a:spcBef>
                <a:spcPts val="0"/>
              </a:spcBef>
              <a:buNone/>
            </a:pPr>
            <a:r>
              <a:rPr lang="en" sz="1200"/>
              <a:t>*http://www.census.gov</a:t>
            </a:r>
            <a:br>
              <a:rPr lang="en" sz="1200"/>
            </a:br>
            <a:r>
              <a:rPr lang="en" sz="1200"/>
              <a:t>**</a:t>
            </a:r>
            <a:r>
              <a:rPr lang="en" sz="1200" u="sng">
                <a:solidFill>
                  <a:schemeClr val="hlink"/>
                </a:solidFill>
                <a:hlinkClick r:id="rId3"/>
              </a:rPr>
              <a:t>http://www.fec.gov/finance/disclosure/norindsea.shtml</a:t>
            </a:r>
            <a:br>
              <a:rPr lang="en" sz="1200"/>
            </a:br>
            <a:r>
              <a:rPr lang="en" sz="1200"/>
              <a:t>***www.nytimes.com</a:t>
            </a:r>
          </a:p>
        </p:txBody>
      </p:sp>
      <p:sp>
        <p:nvSpPr>
          <p:cNvPr id="103" name="Shape 103"/>
          <p:cNvSpPr/>
          <p:nvPr/>
        </p:nvSpPr>
        <p:spPr>
          <a:xfrm>
            <a:off x="7290218" y="2126425"/>
            <a:ext cx="1662390" cy="1349783"/>
          </a:xfrm>
          <a:prstGeom prst="irregularSeal1">
            <a:avLst/>
          </a:prstGeom>
          <a:solidFill>
            <a:schemeClr val="accent3"/>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lgn="ctr">
              <a:spcBef>
                <a:spcPts val="0"/>
              </a:spcBef>
              <a:buNone/>
            </a:pPr>
            <a:r>
              <a:rPr b="1" lang="en" sz="1200"/>
              <a:t>6 Donor Files!</a:t>
            </a:r>
          </a:p>
        </p:txBody>
      </p:sp>
      <p:sp>
        <p:nvSpPr>
          <p:cNvPr id="104" name="Shape 104"/>
          <p:cNvSpPr/>
          <p:nvPr/>
        </p:nvSpPr>
        <p:spPr>
          <a:xfrm>
            <a:off x="6871500" y="0"/>
            <a:ext cx="1890000" cy="1349784"/>
          </a:xfrm>
          <a:prstGeom prst="irregularSeal2">
            <a:avLst/>
          </a:prstGeom>
          <a:solidFill>
            <a:schemeClr val="accent5"/>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lgn="ctr">
              <a:spcBef>
                <a:spcPts val="0"/>
              </a:spcBef>
              <a:buNone/>
            </a:pPr>
            <a:r>
              <a:rPr b="1" lang="en" sz="1200"/>
              <a:t>4</a:t>
            </a:r>
            <a:r>
              <a:rPr b="1" lang="en" sz="1200"/>
              <a:t>.7 mil verified rows!</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8" name="Shape 108"/>
        <p:cNvGrpSpPr/>
        <p:nvPr/>
      </p:nvGrpSpPr>
      <p:grpSpPr>
        <a:xfrm>
          <a:off x="0" y="0"/>
          <a:ext cx="0" cy="0"/>
          <a:chOff x="0" y="0"/>
          <a:chExt cx="0" cy="0"/>
        </a:xfrm>
      </p:grpSpPr>
      <p:sp>
        <p:nvSpPr>
          <p:cNvPr id="109" name="Shape 109"/>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The 20/20 Methodology</a:t>
            </a:r>
          </a:p>
        </p:txBody>
      </p:sp>
      <p:sp>
        <p:nvSpPr>
          <p:cNvPr id="110" name="Shape 110"/>
          <p:cNvSpPr txBox="1"/>
          <p:nvPr>
            <p:ph idx="1" type="body"/>
          </p:nvPr>
        </p:nvSpPr>
        <p:spPr>
          <a:xfrm>
            <a:off x="311700" y="1234050"/>
            <a:ext cx="3999900" cy="3641100"/>
          </a:xfrm>
          <a:prstGeom prst="rect">
            <a:avLst/>
          </a:prstGeom>
        </p:spPr>
        <p:txBody>
          <a:bodyPr anchorCtr="0" anchor="t" bIns="91425" lIns="91425" rIns="91425" tIns="91425">
            <a:noAutofit/>
          </a:bodyPr>
          <a:lstStyle/>
          <a:p>
            <a:pPr lvl="0" rtl="0">
              <a:spcBef>
                <a:spcPts val="0"/>
              </a:spcBef>
              <a:buNone/>
            </a:pPr>
            <a:r>
              <a:rPr lang="en" sz="1600"/>
              <a:t>Methodology:</a:t>
            </a:r>
          </a:p>
          <a:p>
            <a:pPr indent="-330200" lvl="0" marL="457200" rtl="0">
              <a:spcBef>
                <a:spcPts val="0"/>
              </a:spcBef>
              <a:buSzPct val="100000"/>
              <a:buAutoNum type="arabicPeriod"/>
            </a:pPr>
            <a:r>
              <a:rPr lang="en" sz="1600"/>
              <a:t>Retrieve and bin data</a:t>
            </a:r>
          </a:p>
          <a:p>
            <a:pPr indent="-330200" lvl="0" marL="457200" rtl="0">
              <a:spcBef>
                <a:spcPts val="0"/>
              </a:spcBef>
              <a:buSzPct val="100000"/>
              <a:buAutoNum type="arabicPeriod"/>
            </a:pPr>
            <a:r>
              <a:rPr lang="en" sz="1600"/>
              <a:t>Join data frames on zip code and county data</a:t>
            </a:r>
          </a:p>
          <a:p>
            <a:pPr indent="-330200" lvl="0" marL="457200" rtl="0">
              <a:spcBef>
                <a:spcPts val="0"/>
              </a:spcBef>
              <a:buSzPct val="100000"/>
              <a:buAutoNum type="arabicPeriod"/>
            </a:pPr>
            <a:r>
              <a:rPr lang="en" sz="1600"/>
              <a:t>Assign tags based on political candidate</a:t>
            </a:r>
          </a:p>
          <a:p>
            <a:pPr indent="-330200" lvl="0" marL="457200" rtl="0">
              <a:spcBef>
                <a:spcPts val="0"/>
              </a:spcBef>
              <a:buSzPct val="100000"/>
              <a:buAutoNum type="arabicPeriod"/>
            </a:pPr>
            <a:r>
              <a:rPr lang="en" sz="1600"/>
              <a:t>Create classes and lambda functions to score candidates’ performance</a:t>
            </a:r>
          </a:p>
          <a:p>
            <a:pPr indent="-330200" lvl="0" marL="457200" rtl="0">
              <a:spcBef>
                <a:spcPts val="0"/>
              </a:spcBef>
              <a:buSzPct val="100000"/>
              <a:buAutoNum type="arabicPeriod"/>
            </a:pPr>
            <a:r>
              <a:rPr lang="en" sz="1600"/>
              <a:t>Training data</a:t>
            </a:r>
          </a:p>
          <a:p>
            <a:pPr indent="-330200" lvl="0" marL="457200" rtl="0">
              <a:spcBef>
                <a:spcPts val="0"/>
              </a:spcBef>
              <a:buSzPct val="100000"/>
              <a:buAutoNum type="arabicPeriod"/>
            </a:pPr>
            <a:r>
              <a:rPr lang="en" sz="1600"/>
              <a:t>Run regressions and additional statistical analyses</a:t>
            </a:r>
          </a:p>
          <a:p>
            <a:pPr indent="-330200" lvl="0" marL="457200" rtl="0">
              <a:spcBef>
                <a:spcPts val="0"/>
              </a:spcBef>
              <a:buSzPct val="100000"/>
              <a:buAutoNum type="arabicPeriod"/>
            </a:pPr>
            <a:r>
              <a:rPr lang="en" sz="1600"/>
              <a:t>Plot results to visualize data</a:t>
            </a:r>
          </a:p>
        </p:txBody>
      </p:sp>
      <p:sp>
        <p:nvSpPr>
          <p:cNvPr id="111" name="Shape 111"/>
          <p:cNvSpPr txBox="1"/>
          <p:nvPr>
            <p:ph idx="2" type="body"/>
          </p:nvPr>
        </p:nvSpPr>
        <p:spPr>
          <a:xfrm>
            <a:off x="4832400" y="1234050"/>
            <a:ext cx="3999900" cy="3334800"/>
          </a:xfrm>
          <a:prstGeom prst="rect">
            <a:avLst/>
          </a:prstGeom>
        </p:spPr>
        <p:txBody>
          <a:bodyPr anchorCtr="0" anchor="t" bIns="91425" lIns="91425" rIns="91425" tIns="91425">
            <a:noAutofit/>
          </a:bodyPr>
          <a:lstStyle/>
          <a:p>
            <a:pPr lvl="0">
              <a:lnSpc>
                <a:spcPct val="100000"/>
              </a:lnSpc>
              <a:spcBef>
                <a:spcPts val="0"/>
              </a:spcBef>
              <a:buClr>
                <a:schemeClr val="dk2"/>
              </a:buClr>
              <a:buSzPct val="68750"/>
              <a:buFont typeface="Arial"/>
              <a:buNone/>
            </a:pPr>
            <a:r>
              <a:rPr lang="en" sz="1600"/>
              <a:t>Libraries &amp; Tools used:</a:t>
            </a:r>
          </a:p>
          <a:p>
            <a:pPr indent="-330200" lvl="0" marL="457200">
              <a:lnSpc>
                <a:spcPct val="100000"/>
              </a:lnSpc>
              <a:spcBef>
                <a:spcPts val="0"/>
              </a:spcBef>
              <a:buSzPct val="100000"/>
            </a:pPr>
            <a:r>
              <a:rPr lang="en" sz="1600"/>
              <a:t>Pandas</a:t>
            </a:r>
          </a:p>
          <a:p>
            <a:pPr indent="-330200" lvl="0" marL="457200">
              <a:spcBef>
                <a:spcPts val="0"/>
              </a:spcBef>
              <a:buSzPct val="100000"/>
            </a:pPr>
            <a:r>
              <a:rPr lang="en" sz="1600"/>
              <a:t>Plotting (matplot)</a:t>
            </a:r>
          </a:p>
          <a:p>
            <a:pPr indent="-330200" lvl="0" marL="457200" rtl="0">
              <a:spcBef>
                <a:spcPts val="0"/>
              </a:spcBef>
              <a:buSzPct val="100000"/>
            </a:pPr>
            <a:r>
              <a:rPr lang="en" sz="1600"/>
              <a:t>Stats Models</a:t>
            </a:r>
          </a:p>
          <a:p>
            <a:pPr indent="-330200" lvl="0" marL="457200" rtl="0">
              <a:spcBef>
                <a:spcPts val="0"/>
              </a:spcBef>
              <a:buSzPct val="100000"/>
            </a:pPr>
            <a:r>
              <a:rPr lang="en" sz="1600"/>
              <a:t>SciKit (sklearn)</a:t>
            </a:r>
          </a:p>
          <a:p>
            <a:pPr indent="-330200" lvl="0" marL="457200" rtl="0">
              <a:spcBef>
                <a:spcPts val="0"/>
              </a:spcBef>
              <a:buSzPct val="100000"/>
            </a:pPr>
            <a:r>
              <a:rPr lang="en" sz="1600"/>
              <a:t>Pickle</a:t>
            </a:r>
          </a:p>
          <a:p>
            <a:pPr indent="-330200" lvl="0" marL="457200" rtl="0">
              <a:spcBef>
                <a:spcPts val="0"/>
              </a:spcBef>
              <a:buSzPct val="100000"/>
            </a:pPr>
            <a:r>
              <a:rPr lang="en" sz="1600"/>
              <a:t>Numpy</a:t>
            </a:r>
          </a:p>
          <a:p>
            <a:pPr indent="-330200" lvl="0" marL="457200" rtl="0">
              <a:spcBef>
                <a:spcPts val="0"/>
              </a:spcBef>
              <a:buSzPct val="100000"/>
            </a:pPr>
            <a:r>
              <a:rPr lang="en" sz="1600"/>
              <a:t>CSV Reader</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5" name="Shape 115"/>
        <p:cNvGrpSpPr/>
        <p:nvPr/>
      </p:nvGrpSpPr>
      <p:grpSpPr>
        <a:xfrm>
          <a:off x="0" y="0"/>
          <a:ext cx="0" cy="0"/>
          <a:chOff x="0" y="0"/>
          <a:chExt cx="0" cy="0"/>
        </a:xfrm>
      </p:grpSpPr>
      <p:sp>
        <p:nvSpPr>
          <p:cNvPr id="116" name="Shape 116"/>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20/20 Campaign Tool Set</a:t>
            </a:r>
          </a:p>
        </p:txBody>
      </p:sp>
      <p:sp>
        <p:nvSpPr>
          <p:cNvPr id="117" name="Shape 117"/>
          <p:cNvSpPr txBox="1"/>
          <p:nvPr>
            <p:ph idx="1" type="body"/>
          </p:nvPr>
        </p:nvSpPr>
        <p:spPr>
          <a:xfrm>
            <a:off x="311700" y="1386475"/>
            <a:ext cx="8520600" cy="3334800"/>
          </a:xfrm>
          <a:prstGeom prst="rect">
            <a:avLst/>
          </a:prstGeom>
          <a:solidFill>
            <a:srgbClr val="FFFFFF"/>
          </a:solidFill>
        </p:spPr>
        <p:txBody>
          <a:bodyPr anchorCtr="0" anchor="t" bIns="91425" lIns="91425" rIns="91425" tIns="91425">
            <a:noAutofit/>
          </a:bodyPr>
          <a:lstStyle/>
          <a:p>
            <a:pPr lvl="0">
              <a:spcBef>
                <a:spcPts val="0"/>
              </a:spcBef>
              <a:buNone/>
            </a:pPr>
            <a:r>
              <a:rPr b="1" lang="en"/>
              <a:t>Database</a:t>
            </a:r>
            <a:r>
              <a:rPr lang="en"/>
              <a:t>: comprehensive election and donation data</a:t>
            </a:r>
          </a:p>
          <a:p>
            <a:pPr lvl="0">
              <a:spcBef>
                <a:spcPts val="0"/>
              </a:spcBef>
              <a:buNone/>
            </a:pPr>
            <a:r>
              <a:rPr b="1" lang="en"/>
              <a:t>Search engine</a:t>
            </a:r>
            <a:r>
              <a:rPr lang="en"/>
              <a:t>: ability to query election donations</a:t>
            </a:r>
          </a:p>
          <a:p>
            <a:pPr lvl="0">
              <a:spcBef>
                <a:spcPts val="0"/>
              </a:spcBef>
              <a:buNone/>
            </a:pPr>
            <a:r>
              <a:rPr b="1" lang="en"/>
              <a:t>Analysis</a:t>
            </a:r>
            <a:r>
              <a:rPr lang="en"/>
              <a:t>: grouping of high-medium-low contributions by political party</a:t>
            </a:r>
          </a:p>
          <a:p>
            <a:pPr lvl="0">
              <a:spcBef>
                <a:spcPts val="0"/>
              </a:spcBef>
              <a:buNone/>
            </a:pPr>
            <a:r>
              <a:rPr b="1" lang="en"/>
              <a:t>Data Mining</a:t>
            </a:r>
            <a:r>
              <a:rPr lang="en"/>
              <a:t>: analytical hindsight of 2016 national election</a:t>
            </a:r>
          </a:p>
          <a:p>
            <a:pPr lvl="0">
              <a:spcBef>
                <a:spcPts val="0"/>
              </a:spcBef>
              <a:buClr>
                <a:schemeClr val="dk2"/>
              </a:buClr>
              <a:buSzPct val="61111"/>
              <a:buFont typeface="Arial"/>
              <a:buNone/>
            </a:pPr>
            <a:r>
              <a:rPr b="1" lang="en"/>
              <a:t>Voter Micro Targeting</a:t>
            </a:r>
            <a:r>
              <a:rPr lang="en"/>
              <a:t>: scoring counties based on 2016 election results</a:t>
            </a: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op">
  <a:themeElements>
    <a:clrScheme name="Pop">
      <a:dk1>
        <a:srgbClr val="F8E71C"/>
      </a:dk1>
      <a:lt1>
        <a:srgbClr val="FFFFFF"/>
      </a:lt1>
      <a:dk2>
        <a:srgbClr val="000000"/>
      </a:dk2>
      <a:lt2>
        <a:srgbClr val="D9D9D9"/>
      </a:lt2>
      <a:accent1>
        <a:srgbClr val="666666"/>
      </a:accent1>
      <a:accent2>
        <a:srgbClr val="483165"/>
      </a:accent2>
      <a:accent3>
        <a:srgbClr val="EB1E95"/>
      </a:accent3>
      <a:accent4>
        <a:srgbClr val="0F9D58"/>
      </a:accent4>
      <a:accent5>
        <a:srgbClr val="01AFD1"/>
      </a:accent5>
      <a:accent6>
        <a:srgbClr val="9C27B0"/>
      </a:accent6>
      <a:hlink>
        <a:srgbClr val="01AFD1"/>
      </a:hlink>
      <a:folHlink>
        <a:srgbClr val="01AFD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