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html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11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31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94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28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82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008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81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81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8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5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59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20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340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050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056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2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70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39CBEC-4E36-432A-AE8B-D07FFAA47EFB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EA51-75CC-46A6-BD69-23B104996D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118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ht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1F583-F125-4019-971E-3924C700B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Árukészlet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A739D04-9238-4BCE-9FD5-36A11356F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II. Sprint</a:t>
            </a:r>
          </a:p>
        </p:txBody>
      </p:sp>
    </p:spTree>
    <p:extLst>
      <p:ext uri="{BB962C8B-B14F-4D97-AF65-F5344CB8AC3E}">
        <p14:creationId xmlns:p14="http://schemas.microsoft.com/office/powerpoint/2010/main" val="395252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76E84C-8665-419A-821B-24E83A1C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Kristóf (</a:t>
            </a:r>
            <a:r>
              <a:rPr lang="hu-HU" dirty="0" err="1"/>
              <a:t>scrum</a:t>
            </a:r>
            <a:r>
              <a:rPr lang="hu-HU" dirty="0"/>
              <a:t> </a:t>
            </a:r>
            <a:r>
              <a:rPr lang="hu-HU" dirty="0" err="1"/>
              <a:t>master</a:t>
            </a:r>
            <a:r>
              <a:rPr lang="hu-HU" dirty="0"/>
              <a:t>) munkája: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597733F-E459-4897-BC7D-E6616E61F929}"/>
              </a:ext>
            </a:extLst>
          </p:cNvPr>
          <p:cNvSpPr txBox="1"/>
          <p:nvPr/>
        </p:nvSpPr>
        <p:spPr>
          <a:xfrm>
            <a:off x="646111" y="1768116"/>
            <a:ext cx="10096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Dia 1: Árukészlet – Munkafolyamatok</a:t>
            </a:r>
            <a:endParaRPr lang="hu-HU" dirty="0"/>
          </a:p>
          <a:p>
            <a:r>
              <a:rPr lang="hu-HU" b="1" dirty="0"/>
              <a:t>Kristóf (</a:t>
            </a:r>
            <a:r>
              <a:rPr lang="hu-HU" b="1" dirty="0" err="1"/>
              <a:t>Scrum</a:t>
            </a:r>
            <a:r>
              <a:rPr lang="hu-HU" b="1" dirty="0"/>
              <a:t> Master) Feladatai:</a:t>
            </a:r>
            <a:endParaRPr lang="hu-HU" dirty="0"/>
          </a:p>
          <a:p>
            <a:r>
              <a:rPr lang="hu-HU" b="1" dirty="0"/>
              <a:t>Animált háttér készítése</a:t>
            </a:r>
            <a:br>
              <a:rPr lang="hu-HU" dirty="0"/>
            </a:br>
            <a:r>
              <a:rPr lang="hu-HU" dirty="0"/>
              <a:t>(Dizájn és vizuális elemek készítése a projekthez)</a:t>
            </a:r>
          </a:p>
          <a:p>
            <a:r>
              <a:rPr lang="hu-HU" b="1" dirty="0"/>
              <a:t>Árukészlet termék feltöltése</a:t>
            </a:r>
            <a:br>
              <a:rPr lang="hu-HU" dirty="0"/>
            </a:br>
            <a:r>
              <a:rPr lang="hu-HU" dirty="0"/>
              <a:t>(Az árukészlet folyamatos frissítése és feltöltése)</a:t>
            </a:r>
          </a:p>
          <a:p>
            <a:r>
              <a:rPr lang="hu-HU" b="1" dirty="0"/>
              <a:t>Kanban </a:t>
            </a:r>
            <a:r>
              <a:rPr lang="hu-HU" b="1" dirty="0" err="1"/>
              <a:t>Board</a:t>
            </a:r>
            <a:r>
              <a:rPr lang="hu-HU" b="1" dirty="0"/>
              <a:t> vezetése</a:t>
            </a:r>
            <a:br>
              <a:rPr lang="hu-HU" dirty="0"/>
            </a:br>
            <a:r>
              <a:rPr lang="hu-HU" dirty="0"/>
              <a:t>(A projekt nyomon követése és feladatok kezelése a Kanban módszer szerint)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BE445D9-971E-4348-B024-62A6601E8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89" y="1240195"/>
            <a:ext cx="4685700" cy="23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4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C7170-F662-473C-A991-A7EEA43A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7F80708-CDAC-4541-8290-92520B19AC90}"/>
              </a:ext>
            </a:extLst>
          </p:cNvPr>
          <p:cNvSpPr txBox="1"/>
          <p:nvPr/>
        </p:nvSpPr>
        <p:spPr>
          <a:xfrm>
            <a:off x="595497" y="1853248"/>
            <a:ext cx="950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Dia 2: Webfejlesztési Feladatok</a:t>
            </a:r>
            <a:endParaRPr lang="hu-HU" dirty="0"/>
          </a:p>
          <a:p>
            <a:r>
              <a:rPr lang="hu-HU" b="1" dirty="0"/>
              <a:t>HTML, CSS és JS készítése</a:t>
            </a:r>
            <a:br>
              <a:rPr lang="hu-HU" dirty="0"/>
            </a:br>
            <a:r>
              <a:rPr lang="hu-HU" dirty="0"/>
              <a:t>(Weboldalak felépítése és dizájn implementálása programozási nyelvek segítségével)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11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BCB351-79A6-4E16-8C8A-FAA1EA28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Ricsi munkája: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5C23F50-B1F9-4F76-B09C-4D16EAB6FC20}"/>
              </a:ext>
            </a:extLst>
          </p:cNvPr>
          <p:cNvSpPr txBox="1"/>
          <p:nvPr/>
        </p:nvSpPr>
        <p:spPr>
          <a:xfrm>
            <a:off x="600075" y="2466975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Dia 1: Richárd Munkája – Webfejlesztési Feladatok</a:t>
            </a:r>
            <a:endParaRPr lang="hu-HU" dirty="0"/>
          </a:p>
          <a:p>
            <a:r>
              <a:rPr lang="hu-HU" b="1" dirty="0"/>
              <a:t>Feladatok:</a:t>
            </a:r>
            <a:endParaRPr lang="hu-HU" dirty="0"/>
          </a:p>
          <a:p>
            <a:r>
              <a:rPr lang="hu-HU" b="1" dirty="0"/>
              <a:t>Regisztrációs oldal készítése</a:t>
            </a:r>
            <a:br>
              <a:rPr lang="hu-HU" dirty="0"/>
            </a:br>
            <a:r>
              <a:rPr lang="hu-HU" dirty="0"/>
              <a:t>(HTML és CSS segítségével a felhasználói regisztrációs felület kialakítása)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3DF6ED-AFDD-41F9-952A-93612230B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3707076"/>
            <a:ext cx="5596773" cy="26982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24521A7-B1F6-4C69-9C8B-285BD92BF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23" y="3707076"/>
            <a:ext cx="5438925" cy="26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4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236E06-5E8A-4BBC-BD14-DBE58FD6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9B9966B-A95B-438E-A161-1436E58540BB}"/>
              </a:ext>
            </a:extLst>
          </p:cNvPr>
          <p:cNvSpPr txBox="1"/>
          <p:nvPr/>
        </p:nvSpPr>
        <p:spPr>
          <a:xfrm>
            <a:off x="638175" y="2562225"/>
            <a:ext cx="948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Dia 2: Prezentációs Feladatok</a:t>
            </a:r>
            <a:endParaRPr lang="hu-HU" dirty="0"/>
          </a:p>
          <a:p>
            <a:r>
              <a:rPr lang="hu-HU" b="1" dirty="0"/>
              <a:t>PowerPoint készítése</a:t>
            </a:r>
            <a:br>
              <a:rPr lang="hu-HU" dirty="0"/>
            </a:br>
            <a:r>
              <a:rPr lang="hu-HU" dirty="0"/>
              <a:t>(Prezentációk elkészítése a projekt eredményeinek bemutatására)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158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AF72E9-1691-4C12-9EB4-B223E4C2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Gergő munkája: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45521A7-3D4D-4D73-896C-253D16D7902E}"/>
              </a:ext>
            </a:extLst>
          </p:cNvPr>
          <p:cNvSpPr txBox="1"/>
          <p:nvPr/>
        </p:nvSpPr>
        <p:spPr>
          <a:xfrm>
            <a:off x="646110" y="1853248"/>
            <a:ext cx="9404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Dia 1: Home Oldal – Főbb Funkciók</a:t>
            </a:r>
            <a:endParaRPr lang="hu-HU" dirty="0"/>
          </a:p>
          <a:p>
            <a:r>
              <a:rPr lang="hu-HU" b="1" dirty="0"/>
              <a:t>Böngészés és Vásárlás</a:t>
            </a:r>
            <a:br>
              <a:rPr lang="hu-HU" dirty="0"/>
            </a:br>
            <a:r>
              <a:rPr lang="hu-HU" dirty="0"/>
              <a:t>A Home oldal lehetőséget biztosít a felhasználóknak a termékek gyors keresésére és vásárlására.</a:t>
            </a:r>
          </a:p>
          <a:p>
            <a:r>
              <a:rPr lang="hu-HU" b="1" dirty="0"/>
              <a:t>Keresési Funkció</a:t>
            </a:r>
            <a:br>
              <a:rPr lang="hu-HU" dirty="0"/>
            </a:br>
            <a:r>
              <a:rPr lang="hu-HU" dirty="0"/>
              <a:t>Könnyű navigáció és gyors termékkeresés.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761900F-8187-49A0-8D43-CD295291B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343525" cy="26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8DADB-0786-4C5E-95C3-BC252794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96E19B0-B315-4961-BD23-A4071B6E9448}"/>
              </a:ext>
            </a:extLst>
          </p:cNvPr>
          <p:cNvSpPr txBox="1"/>
          <p:nvPr/>
        </p:nvSpPr>
        <p:spPr>
          <a:xfrm>
            <a:off x="646111" y="2524125"/>
            <a:ext cx="9953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Dia 2: Felhasználóbarát Dizájn és Termékkártyák</a:t>
            </a:r>
            <a:endParaRPr lang="hu-HU" dirty="0"/>
          </a:p>
          <a:p>
            <a:r>
              <a:rPr lang="hu-HU" b="1" dirty="0"/>
              <a:t>6 Kártya különböző termékfajtáknak</a:t>
            </a:r>
            <a:br>
              <a:rPr lang="hu-HU" dirty="0"/>
            </a:br>
            <a:r>
              <a:rPr lang="hu-HU" dirty="0"/>
              <a:t>Minden kártya egy-egy terméktípust reprezentál, egyszerűsíti a vásárlást.</a:t>
            </a:r>
          </a:p>
          <a:p>
            <a:r>
              <a:rPr lang="hu-HU" b="1" dirty="0" err="1"/>
              <a:t>Footer</a:t>
            </a:r>
            <a:r>
              <a:rPr lang="hu-HU" b="1" dirty="0"/>
              <a:t> elhelyezése</a:t>
            </a:r>
            <a:br>
              <a:rPr lang="hu-HU" dirty="0"/>
            </a:br>
            <a:r>
              <a:rPr lang="hu-HU" dirty="0"/>
              <a:t>Az oldal alján található </a:t>
            </a:r>
            <a:r>
              <a:rPr lang="hu-HU" dirty="0" err="1"/>
              <a:t>footer</a:t>
            </a:r>
            <a:r>
              <a:rPr lang="hu-HU" dirty="0"/>
              <a:t> fontos információkat tartalmaz.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229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D0F3FE-1919-4B17-932C-FA639D05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E2781CB-B5DA-4778-A8DA-A97B53CFF708}"/>
              </a:ext>
            </a:extLst>
          </p:cNvPr>
          <p:cNvSpPr txBox="1"/>
          <p:nvPr/>
        </p:nvSpPr>
        <p:spPr>
          <a:xfrm>
            <a:off x="646111" y="2638425"/>
            <a:ext cx="989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Dia 3: Áttekintés</a:t>
            </a:r>
            <a:endParaRPr lang="hu-HU" dirty="0"/>
          </a:p>
          <a:p>
            <a:r>
              <a:rPr lang="hu-HU" b="1" dirty="0"/>
              <a:t>Modern Dizájn és Praktikus Funkciók</a:t>
            </a:r>
            <a:br>
              <a:rPr lang="hu-HU" dirty="0"/>
            </a:br>
            <a:r>
              <a:rPr lang="hu-HU" dirty="0"/>
              <a:t>A Home oldal jól megtervezett, felhasználóbarát felület, amely reagál a látogatók igényeire.</a:t>
            </a:r>
          </a:p>
        </p:txBody>
      </p:sp>
    </p:spTree>
    <p:extLst>
      <p:ext uri="{BB962C8B-B14F-4D97-AF65-F5344CB8AC3E}">
        <p14:creationId xmlns:p14="http://schemas.microsoft.com/office/powerpoint/2010/main" val="4278263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229</Words>
  <Application>Microsoft Office PowerPoint</Application>
  <PresentationFormat>Szélesvásznú</PresentationFormat>
  <Paragraphs>25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Árukészlet</vt:lpstr>
      <vt:lpstr>Kristóf (scrum master) munkája:</vt:lpstr>
      <vt:lpstr>PowerPoint-bemutató</vt:lpstr>
      <vt:lpstr>Ricsi munkája:</vt:lpstr>
      <vt:lpstr>PowerPoint-bemutató</vt:lpstr>
      <vt:lpstr>Gergő munkája: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dc:creator>Ricsi</dc:creator>
  <cp:lastModifiedBy>Ricsi</cp:lastModifiedBy>
  <cp:revision>15</cp:revision>
  <dcterms:created xsi:type="dcterms:W3CDTF">2024-11-17T18:07:52Z</dcterms:created>
  <dcterms:modified xsi:type="dcterms:W3CDTF">2024-11-17T19:54:39Z</dcterms:modified>
</cp:coreProperties>
</file>