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4" autoAdjust="0"/>
    <p:restoredTop sz="95394" autoAdjust="0"/>
  </p:normalViewPr>
  <p:slideViewPr>
    <p:cSldViewPr snapToGrid="0">
      <p:cViewPr varScale="1">
        <p:scale>
          <a:sx n="98" d="100"/>
          <a:sy n="98" d="100"/>
        </p:scale>
        <p:origin x="90" y="558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Dynamic delivery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26920"/>
            <a:ext cx="3017520" cy="3901758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0F79245D-314F-2B78-AB57-5196A89AD1B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76570550"/>
              </p:ext>
            </p:extLst>
          </p:nvPr>
        </p:nvGraphicFramePr>
        <p:xfrm>
          <a:off x="4525963" y="2027238"/>
          <a:ext cx="6721643" cy="38861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6968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3658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91983">
                <a:tc>
                  <a:txBody>
                    <a:bodyPr/>
                    <a:lstStyle/>
                    <a:p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66900">
                <a:tc>
                  <a:txBody>
                    <a:bodyPr/>
                    <a:lstStyle/>
                    <a:p>
                      <a:r>
                        <a:rPr lang="en-US" sz="180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Final tips &amp; takeaways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36326E3-7418-ADEF-0CFC-09C0C60DE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95483" y="2058670"/>
            <a:ext cx="3002755" cy="368776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5DD-6B55-DF45-4C6B-6B767B71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 </a:t>
            </a:r>
            <a:endParaRPr lang="en-ZA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C2599C7C-299A-2029-2887-5047F4D4A16F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95797149"/>
              </p:ext>
            </p:extLst>
          </p:nvPr>
        </p:nvGraphicFramePr>
        <p:xfrm>
          <a:off x="911225" y="2043113"/>
          <a:ext cx="10363201" cy="3886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21907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31545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FABB-E5A7-5275-61DB-17B427E9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4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864352" cy="362102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10" name="Picture Placeholder 9" descr="A person smiling at a computer">
            <a:extLst>
              <a:ext uri="{FF2B5EF4-FFF2-40B4-BE49-F238E27FC236}">
                <a16:creationId xmlns:a16="http://schemas.microsoft.com/office/drawing/2014/main" id="{0E7DFFA9-9901-3CE7-AAC2-C1754C65BD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" r="18"/>
          <a:stretch/>
        </p:blipFill>
        <p:spPr>
          <a:xfrm>
            <a:off x="7625969" y="-9144"/>
            <a:ext cx="4581525" cy="6602413"/>
          </a:xfrm>
        </p:spPr>
      </p:pic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6784"/>
            <a:ext cx="5864352" cy="3621024"/>
          </a:xfrm>
        </p:spPr>
        <p:txBody>
          <a:bodyPr/>
          <a:lstStyle/>
          <a:p>
            <a:r>
              <a:rPr lang="en-US" dirty="0"/>
              <a:t>Overcoming nervousness</a:t>
            </a:r>
            <a:endParaRPr lang="en-ZA" dirty="0"/>
          </a:p>
        </p:txBody>
      </p:sp>
      <p:pic>
        <p:nvPicPr>
          <p:cNvPr id="12" name="Picture Placeholder 11" descr="A person in a yellow shirt">
            <a:extLst>
              <a:ext uri="{FF2B5EF4-FFF2-40B4-BE49-F238E27FC236}">
                <a16:creationId xmlns:a16="http://schemas.microsoft.com/office/drawing/2014/main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" r="33"/>
          <a:stretch/>
        </p:blipFill>
        <p:spPr>
          <a:xfrm>
            <a:off x="-15240" y="-15240"/>
            <a:ext cx="4581525" cy="6602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084320"/>
            <a:ext cx="5864225" cy="2362835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Engaging the audience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Effective delivery techniques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887594" cy="3687763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5B1204-B9F7-0D66-EBAA-9265C1E35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0644" y="2073275"/>
            <a:ext cx="4887594" cy="3687763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Navigating Q&amp;A sessions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3144837" cy="368776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454D1F-D2CD-3356-639E-75B37DE30F1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56760" y="2073275"/>
            <a:ext cx="6192838" cy="368776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Speaking impact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87880"/>
            <a:ext cx="10210800" cy="1954692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Placeholder 9" descr="A person wearing a blue head scarf">
            <a:extLst>
              <a:ext uri="{FF2B5EF4-FFF2-40B4-BE49-F238E27FC236}">
                <a16:creationId xmlns:a16="http://schemas.microsoft.com/office/drawing/2014/main" id="{2DB9BC6B-625B-CD8D-FB1A-1E9EBC1544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962" b="962"/>
          <a:stretch/>
        </p:blipFill>
        <p:spPr>
          <a:xfrm>
            <a:off x="2179320" y="4094802"/>
            <a:ext cx="10027919" cy="2468880"/>
          </a:xfrm>
        </p:spPr>
      </p:pic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{AB5C5114-979C-4F83-AB4E-DC864C91811E}tf16411248_win32</Template>
  <TotalTime>1</TotalTime>
  <Words>420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 Light</vt:lpstr>
      <vt:lpstr>Calibri</vt:lpstr>
      <vt:lpstr>Posterama</vt:lpstr>
      <vt:lpstr>Custom</vt:lpstr>
      <vt:lpstr>Basic presentation</vt:lpstr>
      <vt:lpstr>Agenda 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Navigating Q&amp;A sessions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Raymond Camden</dc:creator>
  <cp:lastModifiedBy>Raymond Camden</cp:lastModifiedBy>
  <cp:revision>1</cp:revision>
  <dcterms:created xsi:type="dcterms:W3CDTF">2025-06-06T16:38:56Z</dcterms:created>
  <dcterms:modified xsi:type="dcterms:W3CDTF">2025-06-06T16:40:25Z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