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00" y="19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spect="1"/>
          </p:cNvSpPr>
          <p:nvPr/>
        </p:nvSpPr>
        <p:spPr>
          <a:xfrm rot="10800000">
            <a:off x="3203848" y="3140968"/>
            <a:ext cx="237598" cy="20482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套索 4"/>
          <p:cNvSpPr>
            <a:spLocks noChangeAspect="1"/>
          </p:cNvSpPr>
          <p:nvPr/>
        </p:nvSpPr>
        <p:spPr>
          <a:xfrm>
            <a:off x="1115616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套索 5"/>
          <p:cNvSpPr>
            <a:spLocks noChangeAspect="1"/>
          </p:cNvSpPr>
          <p:nvPr/>
        </p:nvSpPr>
        <p:spPr>
          <a:xfrm rot="10800000">
            <a:off x="1115616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>
            <a:off x="3203848" y="2132856"/>
            <a:ext cx="237598" cy="20482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套索 7"/>
          <p:cNvSpPr>
            <a:spLocks noChangeAspect="1"/>
          </p:cNvSpPr>
          <p:nvPr/>
        </p:nvSpPr>
        <p:spPr>
          <a:xfrm rot="10800000">
            <a:off x="1547664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套索 9"/>
          <p:cNvSpPr>
            <a:spLocks noChangeAspect="1"/>
          </p:cNvSpPr>
          <p:nvPr/>
        </p:nvSpPr>
        <p:spPr>
          <a:xfrm>
            <a:off x="1547664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套索 10"/>
          <p:cNvSpPr>
            <a:spLocks noChangeAspect="1"/>
          </p:cNvSpPr>
          <p:nvPr/>
        </p:nvSpPr>
        <p:spPr>
          <a:xfrm rot="10800000">
            <a:off x="205172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套索 11"/>
          <p:cNvSpPr>
            <a:spLocks noChangeAspect="1"/>
          </p:cNvSpPr>
          <p:nvPr/>
        </p:nvSpPr>
        <p:spPr>
          <a:xfrm>
            <a:off x="205172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套索 12"/>
          <p:cNvSpPr>
            <a:spLocks noChangeAspect="1"/>
          </p:cNvSpPr>
          <p:nvPr/>
        </p:nvSpPr>
        <p:spPr>
          <a:xfrm>
            <a:off x="241176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套索 13"/>
          <p:cNvSpPr>
            <a:spLocks noChangeAspect="1"/>
          </p:cNvSpPr>
          <p:nvPr/>
        </p:nvSpPr>
        <p:spPr>
          <a:xfrm rot="10800000">
            <a:off x="241176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10800000">
            <a:off x="3203848" y="2564904"/>
            <a:ext cx="237598" cy="204826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套索 15"/>
          <p:cNvSpPr>
            <a:spLocks noChangeAspect="1"/>
          </p:cNvSpPr>
          <p:nvPr/>
        </p:nvSpPr>
        <p:spPr>
          <a:xfrm rot="10800000">
            <a:off x="755576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套索 17"/>
          <p:cNvSpPr>
            <a:spLocks noChangeAspect="1"/>
          </p:cNvSpPr>
          <p:nvPr/>
        </p:nvSpPr>
        <p:spPr>
          <a:xfrm>
            <a:off x="755576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套索 18"/>
          <p:cNvSpPr>
            <a:spLocks noChangeAspect="1"/>
          </p:cNvSpPr>
          <p:nvPr/>
        </p:nvSpPr>
        <p:spPr>
          <a:xfrm rot="10800000">
            <a:off x="277180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套索 19"/>
          <p:cNvSpPr>
            <a:spLocks noChangeAspect="1"/>
          </p:cNvSpPr>
          <p:nvPr/>
        </p:nvSpPr>
        <p:spPr>
          <a:xfrm>
            <a:off x="277180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套索 16"/>
          <p:cNvSpPr>
            <a:spLocks noChangeAspect="1"/>
          </p:cNvSpPr>
          <p:nvPr/>
        </p:nvSpPr>
        <p:spPr>
          <a:xfrm rot="10800000">
            <a:off x="1115616" y="2924944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套索 20"/>
          <p:cNvSpPr>
            <a:spLocks noChangeAspect="1"/>
          </p:cNvSpPr>
          <p:nvPr/>
        </p:nvSpPr>
        <p:spPr>
          <a:xfrm>
            <a:off x="1115616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套索 21"/>
          <p:cNvSpPr>
            <a:spLocks noChangeAspect="1"/>
          </p:cNvSpPr>
          <p:nvPr/>
        </p:nvSpPr>
        <p:spPr>
          <a:xfrm>
            <a:off x="1547664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套索 22"/>
          <p:cNvSpPr>
            <a:spLocks noChangeAspect="1"/>
          </p:cNvSpPr>
          <p:nvPr/>
        </p:nvSpPr>
        <p:spPr>
          <a:xfrm rot="10800000">
            <a:off x="1547664" y="306553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套索 23"/>
          <p:cNvSpPr>
            <a:spLocks noChangeAspect="1"/>
          </p:cNvSpPr>
          <p:nvPr/>
        </p:nvSpPr>
        <p:spPr>
          <a:xfrm>
            <a:off x="2339752" y="299695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套索 24"/>
          <p:cNvSpPr>
            <a:spLocks noChangeAspect="1"/>
          </p:cNvSpPr>
          <p:nvPr/>
        </p:nvSpPr>
        <p:spPr>
          <a:xfrm rot="10800000">
            <a:off x="2339752" y="2852936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套索 25"/>
          <p:cNvSpPr>
            <a:spLocks noChangeAspect="1"/>
          </p:cNvSpPr>
          <p:nvPr/>
        </p:nvSpPr>
        <p:spPr>
          <a:xfrm>
            <a:off x="2699792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套索 26"/>
          <p:cNvSpPr>
            <a:spLocks noChangeAspect="1"/>
          </p:cNvSpPr>
          <p:nvPr/>
        </p:nvSpPr>
        <p:spPr>
          <a:xfrm rot="10800000">
            <a:off x="2699792" y="2852936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763688" y="3429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123728" y="3429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83768" y="342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31" name="等腰三角形 30"/>
          <p:cNvSpPr>
            <a:spLocks noChangeAspect="1"/>
          </p:cNvSpPr>
          <p:nvPr/>
        </p:nvSpPr>
        <p:spPr>
          <a:xfrm rot="10800000">
            <a:off x="3261568" y="3232028"/>
            <a:ext cx="118799" cy="102413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835696" y="3861048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N</a:t>
            </a:r>
            <a:endParaRPr lang="zh-TW" altLang="en-US" sz="900" dirty="0"/>
          </a:p>
        </p:txBody>
      </p:sp>
      <p:sp>
        <p:nvSpPr>
          <p:cNvPr id="33" name="閃電 32"/>
          <p:cNvSpPr/>
          <p:nvPr/>
        </p:nvSpPr>
        <p:spPr>
          <a:xfrm>
            <a:off x="3563888" y="2708920"/>
            <a:ext cx="288032" cy="288032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/>
          <p:cNvSpPr>
            <a:spLocks noChangeAspect="1"/>
          </p:cNvSpPr>
          <p:nvPr/>
        </p:nvSpPr>
        <p:spPr>
          <a:xfrm rot="10800000">
            <a:off x="3203848" y="3501008"/>
            <a:ext cx="237598" cy="20482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菱形 35"/>
          <p:cNvSpPr>
            <a:spLocks noChangeAspect="1"/>
          </p:cNvSpPr>
          <p:nvPr/>
        </p:nvSpPr>
        <p:spPr>
          <a:xfrm>
            <a:off x="4067944" y="2060848"/>
            <a:ext cx="259949" cy="259949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>
            <a:spLocks noChangeAspect="1"/>
          </p:cNvSpPr>
          <p:nvPr/>
        </p:nvSpPr>
        <p:spPr>
          <a:xfrm>
            <a:off x="4067944" y="2420888"/>
            <a:ext cx="259949" cy="25994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菱形 37"/>
          <p:cNvSpPr>
            <a:spLocks noChangeAspect="1"/>
          </p:cNvSpPr>
          <p:nvPr/>
        </p:nvSpPr>
        <p:spPr>
          <a:xfrm>
            <a:off x="4067944" y="2780928"/>
            <a:ext cx="259949" cy="259949"/>
          </a:xfrm>
          <a:prstGeom prst="diamond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>
            <a:spLocks noChangeAspect="1"/>
          </p:cNvSpPr>
          <p:nvPr/>
        </p:nvSpPr>
        <p:spPr>
          <a:xfrm>
            <a:off x="4572000" y="2060848"/>
            <a:ext cx="209952" cy="20995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菱形 39"/>
          <p:cNvSpPr>
            <a:spLocks noChangeAspect="1"/>
          </p:cNvSpPr>
          <p:nvPr/>
        </p:nvSpPr>
        <p:spPr>
          <a:xfrm>
            <a:off x="4067944" y="3140968"/>
            <a:ext cx="259949" cy="259949"/>
          </a:xfrm>
          <a:prstGeom prst="diamond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4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Foxking</dc:creator>
  <cp:lastModifiedBy>Foxking</cp:lastModifiedBy>
  <cp:revision>9</cp:revision>
  <dcterms:created xsi:type="dcterms:W3CDTF">2016-06-10T06:38:54Z</dcterms:created>
  <dcterms:modified xsi:type="dcterms:W3CDTF">2016-10-09T12:23:10Z</dcterms:modified>
</cp:coreProperties>
</file>