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965EB6-C79A-C7F7-62FF-859B6E5D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EE4F6E-B658-C612-D047-BC4F86194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57CA4-D995-90B1-BAA0-EB5C4701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B01E3-9AC4-1318-7569-5CD2E927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4281B-6301-ABB5-41F0-E750C214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CB281-09CF-3DF3-A9ED-FD48E363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8F1F1-8EEF-4361-99DD-8C5AD8CD7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30572-6A12-2D7E-E6C2-D66143E8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7554D2-BC12-5B9E-A575-FC3ED885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03FD3F-C67A-7717-E84D-6F6B310E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89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36E00D-4A7C-0AFA-6B16-06FAC832D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C0C71E-D648-DCF5-CBAD-415C9954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04FC8-53E0-3E86-29ED-420E1747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8DFE92-C80F-9626-AADC-8CA7B025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325F5-EA3F-7004-9CD1-3AA52163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7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E9630-5EF7-FB53-7753-09FDE79C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4BA9D-79A2-A0B7-2AC6-ABC2A26B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D65C3-0F9E-E105-1B72-0640799D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12220-102F-94FB-BC5F-1310E67C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91E8BB-8826-A7B9-687F-D060CA98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638A5-6E33-CE48-B597-745F2BFA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967471-422F-8856-36ED-B7F985A6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CF67D3-197A-43C5-4F08-BF2B1D7C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7BD3E4-11F4-2782-95D9-000E4BF2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0153E-85A9-2573-4D1A-DF348B0D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47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BCF0B-D760-0817-5D07-8E376839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21769B-B4FC-9668-3E13-C9E9942C0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4525DB-E7B0-FA21-C225-4291DB830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6F50BB-35DE-08E9-9C05-6751A19C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79C9C0-2799-ADE4-9613-56B7A31F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B0F653-C055-C607-912A-6A586B57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51417-7D62-77A3-8522-B9958AAB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2BCFDB-6611-E479-B607-BDA77CE0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1440FE-70A0-474D-B194-4DAD89E2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E3C485-1DF8-4ACA-E736-C13E2602A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A84E9B-35A6-4F8C-532A-283126FBF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3082F6-5D26-E457-0F4C-30C749A7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ED46F8-BE98-228A-62C3-5FD01F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74E314-2224-D22A-1A6D-27DF7DB0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9D171-78F9-B9C9-F000-11D037AC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E819D0-C4E2-E505-0085-34E6B1CB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89A0B4-4611-E39E-30A2-7597CB7B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DAF700-D1D6-78E4-F61C-B405F186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C7259E-F711-3EFF-97B3-0D420E4F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751C58-209F-8DF4-F148-EA878CEB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32E828-8EC9-E19D-7E0D-DEC750B7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9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E9859-4567-D9D0-C0A2-95A3C7B7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34B16-F8B2-9C00-0068-5B8520AB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8A9AED-A3F8-E058-AF6B-DC6F0824F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835195-536C-783C-C36D-8514754A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73A08B-D20F-CCC3-DF90-D9D39B7D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08BB66-575A-444B-DECA-EB94A588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45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9C2B-0DAE-D897-8C08-FECCFFC6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172AC5-65C7-7302-6ED3-B35E8D6BC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56B698-A83C-6EDC-37F3-0A86764C8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DD9AC9-1AE1-DD44-8CAA-7C02CC0C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CCFF93-C2A3-00AE-0264-C0D92BA8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DC4986-C9E1-3179-ABFB-0038052D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2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79149D-B587-104E-F959-23174F97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0C5985-C0AE-F811-B37A-FDADA9B2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18CC7-8241-6B1F-3D61-9A66D5C8A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67F6-2ECD-46D7-8428-E4750E86E3F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53DE8-FF62-FA68-A2FE-2874CD9D7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FEC0D-C6DE-EC07-4E06-EDFB4C68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3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7E0EC340-37DE-5B2B-5DB6-1B748B173F70}"/>
              </a:ext>
            </a:extLst>
          </p:cNvPr>
          <p:cNvSpPr/>
          <p:nvPr/>
        </p:nvSpPr>
        <p:spPr>
          <a:xfrm>
            <a:off x="789978" y="3725885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461D9AC-9EA9-C5EC-FE1E-0B39B0F6F25E}"/>
              </a:ext>
            </a:extLst>
          </p:cNvPr>
          <p:cNvSpPr/>
          <p:nvPr/>
        </p:nvSpPr>
        <p:spPr>
          <a:xfrm>
            <a:off x="1333720" y="11873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局部圓 1">
            <a:extLst>
              <a:ext uri="{FF2B5EF4-FFF2-40B4-BE49-F238E27FC236}">
                <a16:creationId xmlns:a16="http://schemas.microsoft.com/office/drawing/2014/main" id="{24D1C174-324C-2472-15EF-58BAC359B3DF}"/>
              </a:ext>
            </a:extLst>
          </p:cNvPr>
          <p:cNvSpPr/>
          <p:nvPr/>
        </p:nvSpPr>
        <p:spPr>
          <a:xfrm>
            <a:off x="4245429" y="1642553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局部圓 2">
            <a:extLst>
              <a:ext uri="{FF2B5EF4-FFF2-40B4-BE49-F238E27FC236}">
                <a16:creationId xmlns:a16="http://schemas.microsoft.com/office/drawing/2014/main" id="{8F02A2A6-88D7-71A8-8419-7FACCC7E5E62}"/>
              </a:ext>
            </a:extLst>
          </p:cNvPr>
          <p:cNvSpPr/>
          <p:nvPr/>
        </p:nvSpPr>
        <p:spPr>
          <a:xfrm rot="10800000">
            <a:off x="4245429" y="1644555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局部圓 5">
            <a:extLst>
              <a:ext uri="{FF2B5EF4-FFF2-40B4-BE49-F238E27FC236}">
                <a16:creationId xmlns:a16="http://schemas.microsoft.com/office/drawing/2014/main" id="{15C5FA1D-8975-4B1A-9C37-C4C27FDEAA8A}"/>
              </a:ext>
            </a:extLst>
          </p:cNvPr>
          <p:cNvSpPr/>
          <p:nvPr/>
        </p:nvSpPr>
        <p:spPr>
          <a:xfrm rot="10800000">
            <a:off x="5792289" y="1651518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局部圓 6">
            <a:extLst>
              <a:ext uri="{FF2B5EF4-FFF2-40B4-BE49-F238E27FC236}">
                <a16:creationId xmlns:a16="http://schemas.microsoft.com/office/drawing/2014/main" id="{60EA1671-B5EE-7530-D6BD-6E1A6760F05B}"/>
              </a:ext>
            </a:extLst>
          </p:cNvPr>
          <p:cNvSpPr/>
          <p:nvPr/>
        </p:nvSpPr>
        <p:spPr>
          <a:xfrm>
            <a:off x="5792289" y="1644555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243711-1B2A-F348-5B0D-E61A53F0DDB4}"/>
              </a:ext>
            </a:extLst>
          </p:cNvPr>
          <p:cNvGrpSpPr/>
          <p:nvPr/>
        </p:nvGrpSpPr>
        <p:grpSpPr>
          <a:xfrm>
            <a:off x="1687404" y="1187355"/>
            <a:ext cx="180000" cy="180000"/>
            <a:chOff x="1423720" y="2514600"/>
            <a:chExt cx="914400" cy="916402"/>
          </a:xfrm>
        </p:grpSpPr>
        <p:sp>
          <p:nvSpPr>
            <p:cNvPr id="8" name="局部圓 7">
              <a:extLst>
                <a:ext uri="{FF2B5EF4-FFF2-40B4-BE49-F238E27FC236}">
                  <a16:creationId xmlns:a16="http://schemas.microsoft.com/office/drawing/2014/main" id="{624E46AD-626E-0EC0-0525-8A01DBA7C15B}"/>
                </a:ext>
              </a:extLst>
            </p:cNvPr>
            <p:cNvSpPr/>
            <p:nvPr/>
          </p:nvSpPr>
          <p:spPr>
            <a:xfrm>
              <a:off x="1423720" y="2514600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局部圓 8">
              <a:extLst>
                <a:ext uri="{FF2B5EF4-FFF2-40B4-BE49-F238E27FC236}">
                  <a16:creationId xmlns:a16="http://schemas.microsoft.com/office/drawing/2014/main" id="{85E70D51-A977-6050-1CBE-8F9B39E44A95}"/>
                </a:ext>
              </a:extLst>
            </p:cNvPr>
            <p:cNvSpPr/>
            <p:nvPr/>
          </p:nvSpPr>
          <p:spPr>
            <a:xfrm rot="10800000">
              <a:off x="1423720" y="2516602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局部圓 15">
            <a:extLst>
              <a:ext uri="{FF2B5EF4-FFF2-40B4-BE49-F238E27FC236}">
                <a16:creationId xmlns:a16="http://schemas.microsoft.com/office/drawing/2014/main" id="{88B96D5F-C7AD-15D4-0DC6-9F33C26C50F2}"/>
              </a:ext>
            </a:extLst>
          </p:cNvPr>
          <p:cNvSpPr/>
          <p:nvPr/>
        </p:nvSpPr>
        <p:spPr>
          <a:xfrm rot="10800000">
            <a:off x="2364873" y="1186962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局部圓 16">
            <a:extLst>
              <a:ext uri="{FF2B5EF4-FFF2-40B4-BE49-F238E27FC236}">
                <a16:creationId xmlns:a16="http://schemas.microsoft.com/office/drawing/2014/main" id="{5120CF95-5EC0-9D3A-C16A-29A44134B33E}"/>
              </a:ext>
            </a:extLst>
          </p:cNvPr>
          <p:cNvSpPr/>
          <p:nvPr/>
        </p:nvSpPr>
        <p:spPr>
          <a:xfrm>
            <a:off x="3302931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局部圓 17">
            <a:extLst>
              <a:ext uri="{FF2B5EF4-FFF2-40B4-BE49-F238E27FC236}">
                <a16:creationId xmlns:a16="http://schemas.microsoft.com/office/drawing/2014/main" id="{EB49370E-D14B-1209-339C-3C00164DD117}"/>
              </a:ext>
            </a:extLst>
          </p:cNvPr>
          <p:cNvSpPr/>
          <p:nvPr/>
        </p:nvSpPr>
        <p:spPr>
          <a:xfrm>
            <a:off x="2688658" y="118656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局部圓 18">
            <a:extLst>
              <a:ext uri="{FF2B5EF4-FFF2-40B4-BE49-F238E27FC236}">
                <a16:creationId xmlns:a16="http://schemas.microsoft.com/office/drawing/2014/main" id="{337EEBFB-D985-51D1-55D0-433C483D8BCE}"/>
              </a:ext>
            </a:extLst>
          </p:cNvPr>
          <p:cNvSpPr/>
          <p:nvPr/>
        </p:nvSpPr>
        <p:spPr>
          <a:xfrm rot="10800000">
            <a:off x="3074672" y="118656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4383AD4-0A4E-6E5C-E579-82A2075C1C4F}"/>
              </a:ext>
            </a:extLst>
          </p:cNvPr>
          <p:cNvGrpSpPr/>
          <p:nvPr/>
        </p:nvGrpSpPr>
        <p:grpSpPr>
          <a:xfrm rot="10800000">
            <a:off x="2011189" y="1186962"/>
            <a:ext cx="180000" cy="180000"/>
            <a:chOff x="1423720" y="2514600"/>
            <a:chExt cx="914400" cy="916402"/>
          </a:xfrm>
        </p:grpSpPr>
        <p:sp>
          <p:nvSpPr>
            <p:cNvPr id="21" name="局部圓 20">
              <a:extLst>
                <a:ext uri="{FF2B5EF4-FFF2-40B4-BE49-F238E27FC236}">
                  <a16:creationId xmlns:a16="http://schemas.microsoft.com/office/drawing/2014/main" id="{81F5AB49-6479-2836-55E3-B39D1569BF84}"/>
                </a:ext>
              </a:extLst>
            </p:cNvPr>
            <p:cNvSpPr/>
            <p:nvPr/>
          </p:nvSpPr>
          <p:spPr>
            <a:xfrm>
              <a:off x="1423720" y="2514600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局部圓 21">
              <a:extLst>
                <a:ext uri="{FF2B5EF4-FFF2-40B4-BE49-F238E27FC236}">
                  <a16:creationId xmlns:a16="http://schemas.microsoft.com/office/drawing/2014/main" id="{BE50A822-0B38-235F-9A28-B5079066ED53}"/>
                </a:ext>
              </a:extLst>
            </p:cNvPr>
            <p:cNvSpPr/>
            <p:nvPr/>
          </p:nvSpPr>
          <p:spPr>
            <a:xfrm rot="10800000">
              <a:off x="1423720" y="2516602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DC6D86A-7847-085D-1F1A-FAF2EA6469F3}"/>
              </a:ext>
            </a:extLst>
          </p:cNvPr>
          <p:cNvSpPr/>
          <p:nvPr/>
        </p:nvSpPr>
        <p:spPr>
          <a:xfrm>
            <a:off x="1706066" y="1754520"/>
            <a:ext cx="212141" cy="18288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9B8F4DE-9024-664C-9F4E-38DC662F1283}"/>
              </a:ext>
            </a:extLst>
          </p:cNvPr>
          <p:cNvSpPr/>
          <p:nvPr/>
        </p:nvSpPr>
        <p:spPr>
          <a:xfrm>
            <a:off x="2096966" y="1754520"/>
            <a:ext cx="212141" cy="18288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局部圓 11">
            <a:extLst>
              <a:ext uri="{FF2B5EF4-FFF2-40B4-BE49-F238E27FC236}">
                <a16:creationId xmlns:a16="http://schemas.microsoft.com/office/drawing/2014/main" id="{7D92676B-8708-02AE-1DC3-7C1EB2D71F57}"/>
              </a:ext>
            </a:extLst>
          </p:cNvPr>
          <p:cNvSpPr/>
          <p:nvPr/>
        </p:nvSpPr>
        <p:spPr>
          <a:xfrm>
            <a:off x="3856651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局部圓 12">
            <a:extLst>
              <a:ext uri="{FF2B5EF4-FFF2-40B4-BE49-F238E27FC236}">
                <a16:creationId xmlns:a16="http://schemas.microsoft.com/office/drawing/2014/main" id="{D6189166-55F2-926C-3360-7F08D8F7C1D4}"/>
              </a:ext>
            </a:extLst>
          </p:cNvPr>
          <p:cNvSpPr/>
          <p:nvPr/>
        </p:nvSpPr>
        <p:spPr>
          <a:xfrm rot="10800000">
            <a:off x="3654799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局部圓 14">
            <a:extLst>
              <a:ext uri="{FF2B5EF4-FFF2-40B4-BE49-F238E27FC236}">
                <a16:creationId xmlns:a16="http://schemas.microsoft.com/office/drawing/2014/main" id="{158EA81F-EA47-4F75-19B6-DA1BF864A500}"/>
              </a:ext>
            </a:extLst>
          </p:cNvPr>
          <p:cNvSpPr/>
          <p:nvPr/>
        </p:nvSpPr>
        <p:spPr>
          <a:xfrm>
            <a:off x="4507639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局部圓 22">
            <a:extLst>
              <a:ext uri="{FF2B5EF4-FFF2-40B4-BE49-F238E27FC236}">
                <a16:creationId xmlns:a16="http://schemas.microsoft.com/office/drawing/2014/main" id="{072C52C8-F84B-1CAC-CC92-FBE5F30D5870}"/>
              </a:ext>
            </a:extLst>
          </p:cNvPr>
          <p:cNvSpPr/>
          <p:nvPr/>
        </p:nvSpPr>
        <p:spPr>
          <a:xfrm rot="10800000">
            <a:off x="4238503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局部圓 23">
            <a:extLst>
              <a:ext uri="{FF2B5EF4-FFF2-40B4-BE49-F238E27FC236}">
                <a16:creationId xmlns:a16="http://schemas.microsoft.com/office/drawing/2014/main" id="{020D1431-E893-DD0D-31D2-E15554A3387F}"/>
              </a:ext>
            </a:extLst>
          </p:cNvPr>
          <p:cNvSpPr/>
          <p:nvPr/>
        </p:nvSpPr>
        <p:spPr>
          <a:xfrm>
            <a:off x="7814782" y="137203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A05A8308-D6F9-1A9F-3E21-DCF526E17E69}"/>
              </a:ext>
            </a:extLst>
          </p:cNvPr>
          <p:cNvSpPr/>
          <p:nvPr/>
        </p:nvSpPr>
        <p:spPr>
          <a:xfrm rot="10800000">
            <a:off x="7600747" y="137203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5876B95B-A64A-7E01-9487-A1AF8B9B88F0}"/>
              </a:ext>
            </a:extLst>
          </p:cNvPr>
          <p:cNvSpPr/>
          <p:nvPr/>
        </p:nvSpPr>
        <p:spPr>
          <a:xfrm>
            <a:off x="3288707" y="140872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局部圓 26">
            <a:extLst>
              <a:ext uri="{FF2B5EF4-FFF2-40B4-BE49-F238E27FC236}">
                <a16:creationId xmlns:a16="http://schemas.microsoft.com/office/drawing/2014/main" id="{0460DE60-11CF-1B5C-EE6E-525178FB6328}"/>
              </a:ext>
            </a:extLst>
          </p:cNvPr>
          <p:cNvSpPr/>
          <p:nvPr/>
        </p:nvSpPr>
        <p:spPr>
          <a:xfrm rot="10800000">
            <a:off x="3074672" y="140872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2D08EF58-7FA4-ADEE-B8CE-6A821EA4211C}"/>
              </a:ext>
            </a:extLst>
          </p:cNvPr>
          <p:cNvSpPr/>
          <p:nvPr/>
        </p:nvSpPr>
        <p:spPr>
          <a:xfrm>
            <a:off x="2790382" y="1845960"/>
            <a:ext cx="180000" cy="1800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0ACF2AB1-D2F8-1784-11DC-C33AC92565CB}"/>
              </a:ext>
            </a:extLst>
          </p:cNvPr>
          <p:cNvSpPr/>
          <p:nvPr/>
        </p:nvSpPr>
        <p:spPr>
          <a:xfrm>
            <a:off x="5717773" y="1272510"/>
            <a:ext cx="180000" cy="180000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EC32579-C160-CBCC-59BF-41B812A05F14}"/>
              </a:ext>
            </a:extLst>
          </p:cNvPr>
          <p:cNvGrpSpPr/>
          <p:nvPr/>
        </p:nvGrpSpPr>
        <p:grpSpPr>
          <a:xfrm>
            <a:off x="2942782" y="2661750"/>
            <a:ext cx="180000" cy="180000"/>
            <a:chOff x="2942782" y="2661750"/>
            <a:chExt cx="180000" cy="180000"/>
          </a:xfrm>
        </p:grpSpPr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D2E1C82C-2F7E-8BC5-636D-AB75A27E17D8}"/>
                </a:ext>
              </a:extLst>
            </p:cNvPr>
            <p:cNvSpPr/>
            <p:nvPr/>
          </p:nvSpPr>
          <p:spPr>
            <a:xfrm>
              <a:off x="2942782" y="2661750"/>
              <a:ext cx="180000" cy="180000"/>
            </a:xfrm>
            <a:prstGeom prst="diamond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7D5C228A-0B36-1D1D-8E5B-D4C9C3F57192}"/>
                </a:ext>
              </a:extLst>
            </p:cNvPr>
            <p:cNvCxnSpPr>
              <a:cxnSpLocks/>
              <a:stCxn id="29" idx="1"/>
              <a:endCxn id="29" idx="3"/>
            </p:cNvCxnSpPr>
            <p:nvPr/>
          </p:nvCxnSpPr>
          <p:spPr>
            <a:xfrm>
              <a:off x="2942782" y="2751750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C2F949E-1C1C-BB4D-A263-52E7E939268F}"/>
              </a:ext>
            </a:extLst>
          </p:cNvPr>
          <p:cNvCxnSpPr>
            <a:stCxn id="30" idx="0"/>
            <a:endCxn id="30" idx="2"/>
          </p:cNvCxnSpPr>
          <p:nvPr/>
        </p:nvCxnSpPr>
        <p:spPr>
          <a:xfrm>
            <a:off x="5807773" y="1272510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C6AF6D77-BBBB-C075-4BCD-8227DD824BFE}"/>
              </a:ext>
            </a:extLst>
          </p:cNvPr>
          <p:cNvSpPr/>
          <p:nvPr/>
        </p:nvSpPr>
        <p:spPr>
          <a:xfrm>
            <a:off x="4597639" y="3728902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361D9D9B-FC0A-936C-AC91-BF893C046AE7}"/>
              </a:ext>
            </a:extLst>
          </p:cNvPr>
          <p:cNvSpPr/>
          <p:nvPr/>
        </p:nvSpPr>
        <p:spPr>
          <a:xfrm>
            <a:off x="5521003" y="3248999"/>
            <a:ext cx="574997" cy="318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4E453DF-EA77-339E-EBC4-E48CFD07DF52}"/>
              </a:ext>
            </a:extLst>
          </p:cNvPr>
          <p:cNvSpPr/>
          <p:nvPr/>
        </p:nvSpPr>
        <p:spPr>
          <a:xfrm>
            <a:off x="5045773" y="38189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EF8DF16-BB62-44C8-4BA0-8CD31603CC77}"/>
              </a:ext>
            </a:extLst>
          </p:cNvPr>
          <p:cNvSpPr/>
          <p:nvPr/>
        </p:nvSpPr>
        <p:spPr>
          <a:xfrm>
            <a:off x="5045773" y="39989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57B3E2B1-0252-B5C6-FF44-81A5EF323A3F}"/>
              </a:ext>
            </a:extLst>
          </p:cNvPr>
          <p:cNvSpPr/>
          <p:nvPr/>
        </p:nvSpPr>
        <p:spPr>
          <a:xfrm>
            <a:off x="5198173" y="41513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F2BE08D3-F12A-AB5C-341A-AB0771C4D958}"/>
              </a:ext>
            </a:extLst>
          </p:cNvPr>
          <p:cNvSpPr/>
          <p:nvPr/>
        </p:nvSpPr>
        <p:spPr>
          <a:xfrm>
            <a:off x="5350573" y="43037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1181B87C-B100-C360-2959-CB70CDB89D42}"/>
              </a:ext>
            </a:extLst>
          </p:cNvPr>
          <p:cNvSpPr/>
          <p:nvPr/>
        </p:nvSpPr>
        <p:spPr>
          <a:xfrm>
            <a:off x="5502973" y="44561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4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ADAA199B-419F-32A1-B143-CBA5D2F96F68}"/>
              </a:ext>
            </a:extLst>
          </p:cNvPr>
          <p:cNvSpPr/>
          <p:nvPr/>
        </p:nvSpPr>
        <p:spPr>
          <a:xfrm>
            <a:off x="5655373" y="46085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5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22CB717F-DF88-390D-8463-252E684B7F30}"/>
              </a:ext>
            </a:extLst>
          </p:cNvPr>
          <p:cNvSpPr/>
          <p:nvPr/>
        </p:nvSpPr>
        <p:spPr>
          <a:xfrm>
            <a:off x="5807773" y="47609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6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E6F6BA63-ABCB-4003-E5E2-85A252F964FA}"/>
              </a:ext>
            </a:extLst>
          </p:cNvPr>
          <p:cNvSpPr/>
          <p:nvPr/>
        </p:nvSpPr>
        <p:spPr>
          <a:xfrm>
            <a:off x="5960173" y="49133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7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1E93EE45-BBB4-332F-A57C-C9CDA5FA5F18}"/>
              </a:ext>
            </a:extLst>
          </p:cNvPr>
          <p:cNvSpPr/>
          <p:nvPr/>
        </p:nvSpPr>
        <p:spPr>
          <a:xfrm>
            <a:off x="6112573" y="50657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2A4BC1C2-FADC-75C5-D647-831173AECA45}"/>
              </a:ext>
            </a:extLst>
          </p:cNvPr>
          <p:cNvSpPr/>
          <p:nvPr/>
        </p:nvSpPr>
        <p:spPr>
          <a:xfrm>
            <a:off x="6264973" y="52181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9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D965C5B2-5BE9-8F88-4473-AE2BFD434B1E}"/>
              </a:ext>
            </a:extLst>
          </p:cNvPr>
          <p:cNvSpPr/>
          <p:nvPr/>
        </p:nvSpPr>
        <p:spPr>
          <a:xfrm>
            <a:off x="6417373" y="53705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A0BDD8A2-DE4C-1F91-B519-2B156B6932F4}"/>
              </a:ext>
            </a:extLst>
          </p:cNvPr>
          <p:cNvSpPr/>
          <p:nvPr/>
        </p:nvSpPr>
        <p:spPr>
          <a:xfrm>
            <a:off x="6569773" y="55229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CAA6B2D1-A393-D036-FC18-68B3FDB65FC0}"/>
              </a:ext>
            </a:extLst>
          </p:cNvPr>
          <p:cNvSpPr/>
          <p:nvPr/>
        </p:nvSpPr>
        <p:spPr>
          <a:xfrm>
            <a:off x="6722173" y="56753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80980654-AFF0-8745-6995-9C154ACA1812}"/>
              </a:ext>
            </a:extLst>
          </p:cNvPr>
          <p:cNvSpPr/>
          <p:nvPr/>
        </p:nvSpPr>
        <p:spPr>
          <a:xfrm>
            <a:off x="6874573" y="58277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8FC638ED-3808-1DFB-A5DC-87EA37931CB8}"/>
              </a:ext>
            </a:extLst>
          </p:cNvPr>
          <p:cNvSpPr/>
          <p:nvPr/>
        </p:nvSpPr>
        <p:spPr>
          <a:xfrm>
            <a:off x="7093003" y="30689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15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A9DBD365-BB9B-AECB-B4DD-D08A6AE5DFD6}"/>
              </a:ext>
            </a:extLst>
          </p:cNvPr>
          <p:cNvSpPr/>
          <p:nvPr/>
        </p:nvSpPr>
        <p:spPr>
          <a:xfrm>
            <a:off x="7245403" y="32213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16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A3CBACFA-A627-DABC-98A2-54096F6BF00F}"/>
              </a:ext>
            </a:extLst>
          </p:cNvPr>
          <p:cNvSpPr/>
          <p:nvPr/>
        </p:nvSpPr>
        <p:spPr>
          <a:xfrm>
            <a:off x="7397803" y="33737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17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D7EA886B-13D3-4A9E-B970-592EEB7C7719}"/>
              </a:ext>
            </a:extLst>
          </p:cNvPr>
          <p:cNvSpPr/>
          <p:nvPr/>
        </p:nvSpPr>
        <p:spPr>
          <a:xfrm>
            <a:off x="7550203" y="35261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18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4D1DC418-80A2-8315-0A6A-584B00464A33}"/>
              </a:ext>
            </a:extLst>
          </p:cNvPr>
          <p:cNvSpPr/>
          <p:nvPr/>
        </p:nvSpPr>
        <p:spPr>
          <a:xfrm>
            <a:off x="7702603" y="36785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19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7FF9ADC3-8AB1-D041-FEFE-00FF30360C6D}"/>
              </a:ext>
            </a:extLst>
          </p:cNvPr>
          <p:cNvSpPr/>
          <p:nvPr/>
        </p:nvSpPr>
        <p:spPr>
          <a:xfrm>
            <a:off x="7855003" y="38309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7C358719-0183-97B3-94A3-13BBDAFC7B00}"/>
              </a:ext>
            </a:extLst>
          </p:cNvPr>
          <p:cNvSpPr/>
          <p:nvPr/>
        </p:nvSpPr>
        <p:spPr>
          <a:xfrm>
            <a:off x="8007403" y="39833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702D6D32-700B-1317-2E7D-79FF087E4D36}"/>
              </a:ext>
            </a:extLst>
          </p:cNvPr>
          <p:cNvSpPr/>
          <p:nvPr/>
        </p:nvSpPr>
        <p:spPr>
          <a:xfrm>
            <a:off x="8159803" y="41357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CE10A8AF-642A-6745-0512-7BD9A0E8974A}"/>
              </a:ext>
            </a:extLst>
          </p:cNvPr>
          <p:cNvSpPr/>
          <p:nvPr/>
        </p:nvSpPr>
        <p:spPr>
          <a:xfrm>
            <a:off x="8312203" y="42881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A0C9CA36-66BA-AE89-6A69-863A084560E3}"/>
              </a:ext>
            </a:extLst>
          </p:cNvPr>
          <p:cNvSpPr/>
          <p:nvPr/>
        </p:nvSpPr>
        <p:spPr>
          <a:xfrm>
            <a:off x="8464603" y="44405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24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71FB0F76-AC39-52BE-55C4-89A8DF1C3F1A}"/>
              </a:ext>
            </a:extLst>
          </p:cNvPr>
          <p:cNvSpPr/>
          <p:nvPr/>
        </p:nvSpPr>
        <p:spPr>
          <a:xfrm>
            <a:off x="8617003" y="45929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25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2F5F5863-EC52-A3C1-61C2-458DB9EE10E8}"/>
              </a:ext>
            </a:extLst>
          </p:cNvPr>
          <p:cNvSpPr/>
          <p:nvPr/>
        </p:nvSpPr>
        <p:spPr>
          <a:xfrm>
            <a:off x="8769403" y="47453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26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BE9F3DDA-C404-24D2-2765-7FF823C4ED7E}"/>
              </a:ext>
            </a:extLst>
          </p:cNvPr>
          <p:cNvSpPr/>
          <p:nvPr/>
        </p:nvSpPr>
        <p:spPr>
          <a:xfrm>
            <a:off x="8921803" y="48977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27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6E796E07-8998-DA4B-56F1-2CCABEF90494}"/>
              </a:ext>
            </a:extLst>
          </p:cNvPr>
          <p:cNvSpPr/>
          <p:nvPr/>
        </p:nvSpPr>
        <p:spPr>
          <a:xfrm>
            <a:off x="9074203" y="50501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28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60701423-9056-510F-F6AC-15967960C565}"/>
              </a:ext>
            </a:extLst>
          </p:cNvPr>
          <p:cNvSpPr/>
          <p:nvPr/>
        </p:nvSpPr>
        <p:spPr>
          <a:xfrm>
            <a:off x="9226603" y="52025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29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D7D45188-7AAE-BEEC-CE58-981712CB5365}"/>
              </a:ext>
            </a:extLst>
          </p:cNvPr>
          <p:cNvSpPr/>
          <p:nvPr/>
        </p:nvSpPr>
        <p:spPr>
          <a:xfrm>
            <a:off x="9379003" y="53549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87E45629-483E-0002-83C9-ABBBC5450B4E}"/>
              </a:ext>
            </a:extLst>
          </p:cNvPr>
          <p:cNvSpPr/>
          <p:nvPr/>
        </p:nvSpPr>
        <p:spPr>
          <a:xfrm>
            <a:off x="9531403" y="55073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FAFF090-8B54-0207-4DFC-AA72FF77B9DC}"/>
              </a:ext>
            </a:extLst>
          </p:cNvPr>
          <p:cNvSpPr/>
          <p:nvPr/>
        </p:nvSpPr>
        <p:spPr>
          <a:xfrm>
            <a:off x="1072334" y="3398176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1094B3D-D8E3-846D-CF2A-2A41262E2B40}"/>
              </a:ext>
            </a:extLst>
          </p:cNvPr>
          <p:cNvSpPr/>
          <p:nvPr/>
        </p:nvSpPr>
        <p:spPr>
          <a:xfrm>
            <a:off x="1252334" y="3895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C9A49AE-BE0D-5AB5-537B-A2F3E2680BA2}"/>
              </a:ext>
            </a:extLst>
          </p:cNvPr>
          <p:cNvSpPr/>
          <p:nvPr/>
        </p:nvSpPr>
        <p:spPr>
          <a:xfrm>
            <a:off x="1404734" y="4048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BA3D2865-A21E-3957-49F2-080AA63553C4}"/>
              </a:ext>
            </a:extLst>
          </p:cNvPr>
          <p:cNvSpPr/>
          <p:nvPr/>
        </p:nvSpPr>
        <p:spPr>
          <a:xfrm>
            <a:off x="1557134" y="4200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C302976B-487D-C1B3-1E09-A486E43DE62C}"/>
              </a:ext>
            </a:extLst>
          </p:cNvPr>
          <p:cNvSpPr/>
          <p:nvPr/>
        </p:nvSpPr>
        <p:spPr>
          <a:xfrm>
            <a:off x="1709534" y="4352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2B220EAF-A750-05E2-9CD8-8482FAFAAFB0}"/>
              </a:ext>
            </a:extLst>
          </p:cNvPr>
          <p:cNvSpPr/>
          <p:nvPr/>
        </p:nvSpPr>
        <p:spPr>
          <a:xfrm>
            <a:off x="1861934" y="4505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BF5777E0-293E-EE80-E0BE-D90A5DCC07AE}"/>
              </a:ext>
            </a:extLst>
          </p:cNvPr>
          <p:cNvSpPr/>
          <p:nvPr/>
        </p:nvSpPr>
        <p:spPr>
          <a:xfrm>
            <a:off x="2014334" y="4657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97B9D44B-E7C4-0C6A-1961-5B4097690093}"/>
              </a:ext>
            </a:extLst>
          </p:cNvPr>
          <p:cNvSpPr/>
          <p:nvPr/>
        </p:nvSpPr>
        <p:spPr>
          <a:xfrm>
            <a:off x="2166734" y="4810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ABEB6E8F-9948-58EC-6907-4BFC267BDC69}"/>
              </a:ext>
            </a:extLst>
          </p:cNvPr>
          <p:cNvSpPr/>
          <p:nvPr/>
        </p:nvSpPr>
        <p:spPr>
          <a:xfrm>
            <a:off x="2319134" y="4962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D40C30CA-C4EE-376A-BE3C-07CB01008D14}"/>
              </a:ext>
            </a:extLst>
          </p:cNvPr>
          <p:cNvSpPr/>
          <p:nvPr/>
        </p:nvSpPr>
        <p:spPr>
          <a:xfrm>
            <a:off x="2471534" y="5114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CD28EE90-4F72-89DF-4049-03A1B1A015D5}"/>
              </a:ext>
            </a:extLst>
          </p:cNvPr>
          <p:cNvSpPr/>
          <p:nvPr/>
        </p:nvSpPr>
        <p:spPr>
          <a:xfrm>
            <a:off x="2623934" y="5267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80EC4A28-8660-8D2D-4E37-F1C6CED5D7A8}"/>
              </a:ext>
            </a:extLst>
          </p:cNvPr>
          <p:cNvSpPr/>
          <p:nvPr/>
        </p:nvSpPr>
        <p:spPr>
          <a:xfrm>
            <a:off x="2776334" y="5419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23D0E517-6AF6-C650-8E01-26142B4CE726}"/>
              </a:ext>
            </a:extLst>
          </p:cNvPr>
          <p:cNvSpPr/>
          <p:nvPr/>
        </p:nvSpPr>
        <p:spPr>
          <a:xfrm>
            <a:off x="2928734" y="5572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BDEA533C-7540-68A2-79D3-4645B89FB0BF}"/>
              </a:ext>
            </a:extLst>
          </p:cNvPr>
          <p:cNvSpPr/>
          <p:nvPr/>
        </p:nvSpPr>
        <p:spPr>
          <a:xfrm>
            <a:off x="3081134" y="5724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B27D1661-4EF1-F6A3-10DD-074955CAED97}"/>
              </a:ext>
            </a:extLst>
          </p:cNvPr>
          <p:cNvSpPr/>
          <p:nvPr/>
        </p:nvSpPr>
        <p:spPr>
          <a:xfrm>
            <a:off x="3233534" y="5876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02F4DB92-D14F-2FDF-A01F-47E3C406D36F}"/>
              </a:ext>
            </a:extLst>
          </p:cNvPr>
          <p:cNvSpPr/>
          <p:nvPr/>
        </p:nvSpPr>
        <p:spPr>
          <a:xfrm>
            <a:off x="3385934" y="6029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D4AD04BB-5CCE-BC5B-4C44-659F22487092}"/>
              </a:ext>
            </a:extLst>
          </p:cNvPr>
          <p:cNvSpPr/>
          <p:nvPr/>
        </p:nvSpPr>
        <p:spPr>
          <a:xfrm>
            <a:off x="3538334" y="6181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31E17695-A453-63E2-BDFF-D5BBC52EC19A}"/>
              </a:ext>
            </a:extLst>
          </p:cNvPr>
          <p:cNvSpPr/>
          <p:nvPr/>
        </p:nvSpPr>
        <p:spPr>
          <a:xfrm>
            <a:off x="3690734" y="6334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D3303126-7ACE-A06F-BFEF-0042523024F4}"/>
              </a:ext>
            </a:extLst>
          </p:cNvPr>
          <p:cNvSpPr/>
          <p:nvPr/>
        </p:nvSpPr>
        <p:spPr>
          <a:xfrm>
            <a:off x="2166734" y="3567952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3615B8F4-94AE-841E-80FC-34745CE5AE24}"/>
              </a:ext>
            </a:extLst>
          </p:cNvPr>
          <p:cNvSpPr/>
          <p:nvPr/>
        </p:nvSpPr>
        <p:spPr>
          <a:xfrm>
            <a:off x="2540947" y="3895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F1214F5D-50D4-45C3-75BB-1251A5D88F9D}"/>
              </a:ext>
            </a:extLst>
          </p:cNvPr>
          <p:cNvSpPr/>
          <p:nvPr/>
        </p:nvSpPr>
        <p:spPr>
          <a:xfrm>
            <a:off x="2693347" y="4048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931242F6-CA52-807A-37A0-2AA0A773BA50}"/>
              </a:ext>
            </a:extLst>
          </p:cNvPr>
          <p:cNvSpPr/>
          <p:nvPr/>
        </p:nvSpPr>
        <p:spPr>
          <a:xfrm>
            <a:off x="2845747" y="4200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753045F-10B7-2EB5-9457-C326EFF0093D}"/>
              </a:ext>
            </a:extLst>
          </p:cNvPr>
          <p:cNvSpPr/>
          <p:nvPr/>
        </p:nvSpPr>
        <p:spPr>
          <a:xfrm>
            <a:off x="2998147" y="4352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221BCF3F-BB5E-30E4-4351-B48E580AD9AE}"/>
              </a:ext>
            </a:extLst>
          </p:cNvPr>
          <p:cNvSpPr/>
          <p:nvPr/>
        </p:nvSpPr>
        <p:spPr>
          <a:xfrm>
            <a:off x="3150547" y="4505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021C3AEF-7066-67FA-C9BC-039382EDD9F8}"/>
              </a:ext>
            </a:extLst>
          </p:cNvPr>
          <p:cNvSpPr/>
          <p:nvPr/>
        </p:nvSpPr>
        <p:spPr>
          <a:xfrm>
            <a:off x="3302947" y="4657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27861550-FB62-8335-A892-FED90C9C5B5B}"/>
              </a:ext>
            </a:extLst>
          </p:cNvPr>
          <p:cNvSpPr/>
          <p:nvPr/>
        </p:nvSpPr>
        <p:spPr>
          <a:xfrm>
            <a:off x="3455347" y="4810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98CBEAB7-AF1B-961D-8793-D4CFA84FE3CC}"/>
              </a:ext>
            </a:extLst>
          </p:cNvPr>
          <p:cNvSpPr/>
          <p:nvPr/>
        </p:nvSpPr>
        <p:spPr>
          <a:xfrm>
            <a:off x="3607747" y="4962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1A694E51-1D30-6103-5301-92FAF04ED962}"/>
              </a:ext>
            </a:extLst>
          </p:cNvPr>
          <p:cNvSpPr/>
          <p:nvPr/>
        </p:nvSpPr>
        <p:spPr>
          <a:xfrm>
            <a:off x="3760147" y="5114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D9AB8F4A-0A44-0BE8-67F5-780D86F87230}"/>
              </a:ext>
            </a:extLst>
          </p:cNvPr>
          <p:cNvSpPr/>
          <p:nvPr/>
        </p:nvSpPr>
        <p:spPr>
          <a:xfrm>
            <a:off x="3912547" y="5267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0F59D5F8-827F-75A4-CC80-B5A9249846A5}"/>
              </a:ext>
            </a:extLst>
          </p:cNvPr>
          <p:cNvSpPr/>
          <p:nvPr/>
        </p:nvSpPr>
        <p:spPr>
          <a:xfrm>
            <a:off x="4064947" y="5419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30A8B035-052E-D9B1-A80A-E4DB4C7B2E92}"/>
              </a:ext>
            </a:extLst>
          </p:cNvPr>
          <p:cNvSpPr/>
          <p:nvPr/>
        </p:nvSpPr>
        <p:spPr>
          <a:xfrm>
            <a:off x="4217347" y="5572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局部圓 51">
            <a:extLst>
              <a:ext uri="{FF2B5EF4-FFF2-40B4-BE49-F238E27FC236}">
                <a16:creationId xmlns:a16="http://schemas.microsoft.com/office/drawing/2014/main" id="{F66DA510-4F31-0D04-1254-0D011A7C7581}"/>
              </a:ext>
            </a:extLst>
          </p:cNvPr>
          <p:cNvSpPr/>
          <p:nvPr/>
        </p:nvSpPr>
        <p:spPr>
          <a:xfrm>
            <a:off x="5007974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局部圓 98">
            <a:extLst>
              <a:ext uri="{FF2B5EF4-FFF2-40B4-BE49-F238E27FC236}">
                <a16:creationId xmlns:a16="http://schemas.microsoft.com/office/drawing/2014/main" id="{CD2D62E3-C3DF-3F31-7861-54D912FF822F}"/>
              </a:ext>
            </a:extLst>
          </p:cNvPr>
          <p:cNvSpPr/>
          <p:nvPr/>
        </p:nvSpPr>
        <p:spPr>
          <a:xfrm rot="10800000">
            <a:off x="4806122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0" name="閃電 99">
            <a:extLst>
              <a:ext uri="{FF2B5EF4-FFF2-40B4-BE49-F238E27FC236}">
                <a16:creationId xmlns:a16="http://schemas.microsoft.com/office/drawing/2014/main" id="{9C1969F9-25AF-6C34-6868-C9F446838EA1}"/>
              </a:ext>
            </a:extLst>
          </p:cNvPr>
          <p:cNvSpPr/>
          <p:nvPr/>
        </p:nvSpPr>
        <p:spPr>
          <a:xfrm>
            <a:off x="7245403" y="2025960"/>
            <a:ext cx="914400" cy="914400"/>
          </a:xfrm>
          <a:prstGeom prst="lightningBolt">
            <a:avLst/>
          </a:prstGeom>
          <a:gradFill>
            <a:gsLst>
              <a:gs pos="61000">
                <a:schemeClr val="tx1"/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5F4ADFA3-422F-748B-5A12-DC1E7F0979CC}"/>
              </a:ext>
            </a:extLst>
          </p:cNvPr>
          <p:cNvSpPr txBox="1"/>
          <p:nvPr/>
        </p:nvSpPr>
        <p:spPr>
          <a:xfrm>
            <a:off x="7045003" y="9054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≈</a:t>
            </a:r>
          </a:p>
        </p:txBody>
      </p:sp>
      <p:sp>
        <p:nvSpPr>
          <p:cNvPr id="103" name="局部圓 102">
            <a:extLst>
              <a:ext uri="{FF2B5EF4-FFF2-40B4-BE49-F238E27FC236}">
                <a16:creationId xmlns:a16="http://schemas.microsoft.com/office/drawing/2014/main" id="{12B8887D-48E7-E641-C477-9766D0E361DA}"/>
              </a:ext>
            </a:extLst>
          </p:cNvPr>
          <p:cNvSpPr/>
          <p:nvPr/>
        </p:nvSpPr>
        <p:spPr>
          <a:xfrm>
            <a:off x="8909574" y="152443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4" name="局部圓 103">
            <a:extLst>
              <a:ext uri="{FF2B5EF4-FFF2-40B4-BE49-F238E27FC236}">
                <a16:creationId xmlns:a16="http://schemas.microsoft.com/office/drawing/2014/main" id="{11B3FAEC-F45B-CBCC-E290-808B3633C531}"/>
              </a:ext>
            </a:extLst>
          </p:cNvPr>
          <p:cNvSpPr/>
          <p:nvPr/>
        </p:nvSpPr>
        <p:spPr>
          <a:xfrm rot="10800000">
            <a:off x="8695539" y="152443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5" name="局部圓 104">
            <a:extLst>
              <a:ext uri="{FF2B5EF4-FFF2-40B4-BE49-F238E27FC236}">
                <a16:creationId xmlns:a16="http://schemas.microsoft.com/office/drawing/2014/main" id="{FF25A01F-E67B-B2A8-C9F4-159584D2C081}"/>
              </a:ext>
            </a:extLst>
          </p:cNvPr>
          <p:cNvSpPr/>
          <p:nvPr/>
        </p:nvSpPr>
        <p:spPr>
          <a:xfrm>
            <a:off x="9576296" y="165151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6" name="局部圓 105">
            <a:extLst>
              <a:ext uri="{FF2B5EF4-FFF2-40B4-BE49-F238E27FC236}">
                <a16:creationId xmlns:a16="http://schemas.microsoft.com/office/drawing/2014/main" id="{26B6C11E-CB49-1253-D003-1AE086F0D798}"/>
              </a:ext>
            </a:extLst>
          </p:cNvPr>
          <p:cNvSpPr/>
          <p:nvPr/>
        </p:nvSpPr>
        <p:spPr>
          <a:xfrm rot="10800000">
            <a:off x="9362261" y="165151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7" name="局部圓 106">
            <a:extLst>
              <a:ext uri="{FF2B5EF4-FFF2-40B4-BE49-F238E27FC236}">
                <a16:creationId xmlns:a16="http://schemas.microsoft.com/office/drawing/2014/main" id="{AB5B1B9F-B13F-5FC5-A70F-E4EAE4EBA56E}"/>
              </a:ext>
            </a:extLst>
          </p:cNvPr>
          <p:cNvSpPr/>
          <p:nvPr/>
        </p:nvSpPr>
        <p:spPr>
          <a:xfrm>
            <a:off x="10395934" y="183151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8" name="局部圓 107">
            <a:extLst>
              <a:ext uri="{FF2B5EF4-FFF2-40B4-BE49-F238E27FC236}">
                <a16:creationId xmlns:a16="http://schemas.microsoft.com/office/drawing/2014/main" id="{106A6667-91BE-72F9-9C22-45381F83D38A}"/>
              </a:ext>
            </a:extLst>
          </p:cNvPr>
          <p:cNvSpPr/>
          <p:nvPr/>
        </p:nvSpPr>
        <p:spPr>
          <a:xfrm rot="10800000">
            <a:off x="10181899" y="1831518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9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65</Words>
  <Application>Microsoft Office PowerPoint</Application>
  <PresentationFormat>寬螢幕</PresentationFormat>
  <Paragraphs>65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WeiChien Tu</dc:creator>
  <cp:lastModifiedBy>WeiChien Tu</cp:lastModifiedBy>
  <cp:revision>10</cp:revision>
  <dcterms:created xsi:type="dcterms:W3CDTF">2024-04-16T13:55:57Z</dcterms:created>
  <dcterms:modified xsi:type="dcterms:W3CDTF">2024-08-15T14:06:16Z</dcterms:modified>
</cp:coreProperties>
</file>