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1009934" y="118735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333720" y="1187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495632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4742288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2D08EF58-7FA4-ADEE-B8CE-6A821EA4211C}"/>
              </a:ext>
            </a:extLst>
          </p:cNvPr>
          <p:cNvSpPr/>
          <p:nvPr/>
        </p:nvSpPr>
        <p:spPr>
          <a:xfrm>
            <a:off x="2790382" y="1845960"/>
            <a:ext cx="180000" cy="180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0ACF2AB1-D2F8-1784-11DC-C33AC92565CB}"/>
              </a:ext>
            </a:extLst>
          </p:cNvPr>
          <p:cNvSpPr/>
          <p:nvPr/>
        </p:nvSpPr>
        <p:spPr>
          <a:xfrm>
            <a:off x="3095182" y="3638902"/>
            <a:ext cx="180000" cy="18000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C32579-C160-CBCC-59BF-41B812A05F14}"/>
              </a:ext>
            </a:extLst>
          </p:cNvPr>
          <p:cNvGrpSpPr/>
          <p:nvPr/>
        </p:nvGrpSpPr>
        <p:grpSpPr>
          <a:xfrm>
            <a:off x="2942782" y="2661750"/>
            <a:ext cx="180000" cy="180000"/>
            <a:chOff x="2942782" y="2661750"/>
            <a:chExt cx="180000" cy="180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D2E1C82C-2F7E-8BC5-636D-AB75A27E17D8}"/>
                </a:ext>
              </a:extLst>
            </p:cNvPr>
            <p:cNvSpPr/>
            <p:nvPr/>
          </p:nvSpPr>
          <p:spPr>
            <a:xfrm>
              <a:off x="2942782" y="2661750"/>
              <a:ext cx="180000" cy="180000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D5C228A-0B36-1D1D-8E5B-D4C9C3F57192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2942782" y="2751750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C2F949E-1C1C-BB4D-A263-52E7E939268F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3185182" y="363890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WeiChien Tu</cp:lastModifiedBy>
  <cp:revision>6</cp:revision>
  <dcterms:created xsi:type="dcterms:W3CDTF">2024-04-16T13:55:57Z</dcterms:created>
  <dcterms:modified xsi:type="dcterms:W3CDTF">2024-07-03T06:57:16Z</dcterms:modified>
</cp:coreProperties>
</file>