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449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1009934" y="118735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333720" y="1187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495632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4742288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WeiChien Tu</cp:lastModifiedBy>
  <cp:revision>5</cp:revision>
  <dcterms:created xsi:type="dcterms:W3CDTF">2024-04-16T13:55:57Z</dcterms:created>
  <dcterms:modified xsi:type="dcterms:W3CDTF">2024-07-01T23:55:34Z</dcterms:modified>
</cp:coreProperties>
</file>