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3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7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2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  <a:p>
            <a:pPr lvl="1"/>
            <a:r>
              <a:rPr lang="en-US" altLang="ko-KR"/>
              <a:t>Deuxième niveau</a:t>
            </a:r>
          </a:p>
          <a:p>
            <a:pPr lvl="2"/>
            <a:r>
              <a:rPr lang="en-US" altLang="ko-KR"/>
              <a:t>Troisième niveau</a:t>
            </a:r>
          </a:p>
          <a:p>
            <a:pPr lvl="3"/>
            <a:r>
              <a:rPr lang="en-US" altLang="ko-KR"/>
              <a:t>Quatrième niveau</a:t>
            </a:r>
          </a:p>
          <a:p>
            <a:pPr lvl="4"/>
            <a:r>
              <a:rPr lang="en-US" altLang="ko-K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05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8AB6-0CD2-974F-A3A2-C7DD41EC608E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9863-DB33-5D41-84B2-53A2D4D6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2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일상생활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b="1" u="sng" dirty="0"/>
              <a:t>A/V-</a:t>
            </a:r>
            <a:r>
              <a:rPr lang="ko-KR" altLang="en-US" b="1" u="sng" dirty="0"/>
              <a:t>아요</a:t>
            </a:r>
            <a:r>
              <a:rPr lang="en-US" altLang="ko-KR" b="1" u="sng" dirty="0"/>
              <a:t>/</a:t>
            </a:r>
            <a:r>
              <a:rPr lang="ko-KR" altLang="en-US" b="1" u="sng" dirty="0"/>
              <a:t>어요</a:t>
            </a:r>
            <a:r>
              <a:rPr lang="fr-FR" altLang="ko-KR" sz="3200" b="1" u="sng" dirty="0"/>
              <a:t>(présent, affirmatif)</a:t>
            </a:r>
            <a:endParaRPr lang="fr-FR" b="1" u="sng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977740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ㅏ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ㅗ</a:t>
                      </a:r>
                      <a:r>
                        <a:rPr lang="en-US" altLang="ko-KR" dirty="0"/>
                        <a:t>  :</a:t>
                      </a:r>
                      <a:r>
                        <a:rPr lang="en-US" altLang="ko-KR" baseline="0" dirty="0"/>
                        <a:t>  -</a:t>
                      </a:r>
                      <a:r>
                        <a:rPr lang="ko-KR" altLang="en-US" baseline="0" dirty="0"/>
                        <a:t>아요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하다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해요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 reste : -</a:t>
                      </a:r>
                      <a:r>
                        <a:rPr lang="ko-KR" altLang="en-US" dirty="0"/>
                        <a:t>어요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만나다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일하다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먹다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가다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운동하다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입다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사다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공부하다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배우다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앉다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청소하다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마시다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보다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빨래하다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가르치다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좋다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질문하다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기다리다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싸다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좋아하다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읽다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따뜻하다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재미있다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복잡하다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맛있다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22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N</a:t>
            </a:r>
            <a:r>
              <a:rPr lang="ko-KR" altLang="en-US" b="1" u="sng" dirty="0"/>
              <a:t>을</a:t>
            </a:r>
            <a:r>
              <a:rPr lang="en-US" altLang="ko-KR" b="1" u="sng" dirty="0"/>
              <a:t>/</a:t>
            </a:r>
            <a:r>
              <a:rPr lang="ko-KR" altLang="en-US" b="1" u="sng" dirty="0"/>
              <a:t>를</a:t>
            </a:r>
            <a:r>
              <a:rPr lang="fr-FR" altLang="ko-KR" sz="2400" b="1" u="sng" dirty="0"/>
              <a:t>(particule du complément d’objet direct)</a:t>
            </a:r>
            <a:endParaRPr lang="fr-FR" sz="2400" b="1" u="sng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345276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받침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ㅇ</a:t>
                      </a:r>
                      <a:r>
                        <a:rPr lang="en-US" altLang="ko-KR" baseline="0" dirty="0"/>
                        <a:t> + </a:t>
                      </a:r>
                      <a:r>
                        <a:rPr lang="ko-KR" altLang="en-US" baseline="0" dirty="0"/>
                        <a:t>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받침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 </a:t>
                      </a:r>
                      <a:r>
                        <a:rPr lang="fr-FR" altLang="ko-KR" dirty="0"/>
                        <a:t>x </a:t>
                      </a:r>
                      <a:r>
                        <a:rPr lang="en-US" altLang="ko-KR" dirty="0"/>
                        <a:t>+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를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밥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불고기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텔레비젼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영화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신문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책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우산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담배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선생님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친구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커피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김밥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김치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한국말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영어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옷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바지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b="1" u="sng" dirty="0"/>
              <a:t>N</a:t>
            </a:r>
            <a:r>
              <a:rPr lang="ko-KR" altLang="en-US" b="1" u="sng" dirty="0">
                <a:solidFill>
                  <a:srgbClr val="FF0000"/>
                </a:solidFill>
              </a:rPr>
              <a:t>에</a:t>
            </a:r>
            <a:r>
              <a:rPr lang="ko-KR" altLang="en-US" b="1" u="sng" dirty="0"/>
              <a:t> 가다</a:t>
            </a:r>
            <a:r>
              <a:rPr lang="en-US" altLang="ko-KR" b="1" u="sng" dirty="0"/>
              <a:t>/</a:t>
            </a:r>
            <a:r>
              <a:rPr lang="ko-KR" altLang="en-US" b="1" u="sng" dirty="0"/>
              <a:t>오다</a:t>
            </a:r>
            <a:r>
              <a:rPr lang="fr-FR" altLang="ko-KR" sz="2400" dirty="0"/>
              <a:t>(particule de lieu ; à, dans, vers)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/>
              <a:t>A: </a:t>
            </a:r>
            <a:r>
              <a:rPr lang="ko-KR" altLang="en-US" dirty="0">
                <a:solidFill>
                  <a:schemeClr val="accent1"/>
                </a:solidFill>
              </a:rPr>
              <a:t>어디</a:t>
            </a:r>
            <a:r>
              <a:rPr lang="ko-KR" altLang="en-US" dirty="0">
                <a:solidFill>
                  <a:srgbClr val="C0504D"/>
                </a:solidFill>
              </a:rPr>
              <a:t>에</a:t>
            </a:r>
            <a:r>
              <a:rPr lang="ko-KR" altLang="en-US" dirty="0"/>
              <a:t> 가요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fr-FR" dirty="0">
                <a:solidFill>
                  <a:srgbClr val="4F81BD"/>
                </a:solidFill>
              </a:rPr>
              <a:t>Où</a:t>
            </a:r>
            <a:r>
              <a:rPr lang="fr-FR" dirty="0"/>
              <a:t> allez-vous?)</a:t>
            </a:r>
          </a:p>
          <a:p>
            <a:r>
              <a:rPr lang="fr-FR" altLang="ko-KR" dirty="0"/>
              <a:t>B: </a:t>
            </a:r>
            <a:r>
              <a:rPr lang="ko-KR" altLang="en-US" dirty="0"/>
              <a:t>공원</a:t>
            </a:r>
            <a:r>
              <a:rPr lang="ko-KR" altLang="en-US" dirty="0">
                <a:solidFill>
                  <a:schemeClr val="accent2"/>
                </a:solidFill>
              </a:rPr>
              <a:t>에</a:t>
            </a:r>
            <a:r>
              <a:rPr lang="ko-KR" altLang="en-US" dirty="0"/>
              <a:t> 가요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fr-FR" dirty="0"/>
              <a:t>Je vais </a:t>
            </a:r>
            <a:r>
              <a:rPr lang="fr-FR" dirty="0">
                <a:solidFill>
                  <a:srgbClr val="C0504D"/>
                </a:solidFill>
              </a:rPr>
              <a:t>au</a:t>
            </a:r>
            <a:r>
              <a:rPr lang="fr-FR" dirty="0"/>
              <a:t> parc.)</a:t>
            </a:r>
          </a:p>
        </p:txBody>
      </p:sp>
    </p:spTree>
    <p:extLst>
      <p:ext uri="{BB962C8B-B14F-4D97-AF65-F5344CB8AC3E}">
        <p14:creationId xmlns:p14="http://schemas.microsoft.com/office/powerpoint/2010/main" val="346956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 </a:t>
            </a:r>
            <a:r>
              <a:rPr lang="ko-KR" altLang="en-US" b="1" u="sng" dirty="0"/>
              <a:t>안 </a:t>
            </a:r>
            <a:r>
              <a:rPr lang="fr-FR" b="1" u="sng" dirty="0"/>
              <a:t>A/V</a:t>
            </a:r>
            <a:r>
              <a:rPr lang="ko-KR" altLang="en-US" b="1" u="sng" dirty="0"/>
              <a:t> </a:t>
            </a:r>
            <a:r>
              <a:rPr lang="en-US" altLang="ko-KR" sz="3200" b="1" u="sng" dirty="0"/>
              <a:t>( Négation, ne pas V)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A:</a:t>
            </a:r>
            <a:r>
              <a:rPr lang="ko-KR" altLang="en-US" dirty="0"/>
              <a:t> 고기를 먹어요</a:t>
            </a:r>
            <a:r>
              <a:rPr lang="en-US" altLang="ko-KR" dirty="0"/>
              <a:t>?(Mangez-vous la viande?)</a:t>
            </a:r>
            <a:endParaRPr lang="fr-FR" dirty="0"/>
          </a:p>
          <a:p>
            <a:r>
              <a:rPr lang="fr-FR" dirty="0"/>
              <a:t>B:</a:t>
            </a:r>
            <a:r>
              <a:rPr lang="ko-KR" altLang="en-US" dirty="0"/>
              <a:t> 아니요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504D"/>
                </a:solidFill>
              </a:rPr>
              <a:t>안</a:t>
            </a:r>
            <a:r>
              <a:rPr lang="ko-KR" altLang="en-US" dirty="0"/>
              <a:t> 먹어요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fr-FR" altLang="ko-KR" dirty="0"/>
              <a:t>( Non, </a:t>
            </a:r>
            <a:r>
              <a:rPr lang="fr-FR" altLang="ko-KR"/>
              <a:t>je ne la </a:t>
            </a:r>
            <a:r>
              <a:rPr lang="fr-FR" altLang="ko-KR" dirty="0"/>
              <a:t>mange pas)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1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b="1" u="sng" dirty="0"/>
              <a:t>N</a:t>
            </a:r>
            <a:r>
              <a:rPr lang="ko-KR" altLang="en-US" b="1" u="sng" dirty="0"/>
              <a:t>이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가</a:t>
            </a:r>
            <a:r>
              <a:rPr lang="en-US" altLang="ko-KR" b="1" u="sng" dirty="0"/>
              <a:t> Va</a:t>
            </a:r>
            <a:endParaRPr lang="fr-FR" b="1" u="sng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91650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받침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ㅇ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baseline="0" dirty="0"/>
                        <a:t> N</a:t>
                      </a:r>
                      <a:r>
                        <a:rPr lang="ko-KR" altLang="en-US" baseline="0" dirty="0"/>
                        <a:t>이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받침</a:t>
                      </a:r>
                      <a:r>
                        <a:rPr lang="en-US" altLang="ko-KR" dirty="0"/>
                        <a:t> X : N </a:t>
                      </a:r>
                      <a:r>
                        <a:rPr lang="ko-KR" altLang="en-US" dirty="0"/>
                        <a:t>가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김밥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김치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날씨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신발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사과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길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한국어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책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영화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엄마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0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30 à 22.29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5" y="150911"/>
            <a:ext cx="3403600" cy="24892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406970" y="689916"/>
            <a:ext cx="449794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날씨가</a:t>
            </a:r>
            <a:r>
              <a:rPr lang="en-US" altLang="ko-KR" sz="2800" dirty="0"/>
              <a:t> </a:t>
            </a:r>
            <a:r>
              <a:rPr lang="ko-KR" altLang="en-US" sz="2800" dirty="0"/>
              <a:t>따뜻해요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날씨가</a:t>
            </a:r>
            <a:r>
              <a:rPr lang="en-US" altLang="ko-KR" sz="2800" dirty="0"/>
              <a:t> </a:t>
            </a:r>
            <a:r>
              <a:rPr lang="ko-KR" altLang="en-US" sz="2800" dirty="0"/>
              <a:t>더워요</a:t>
            </a:r>
            <a:r>
              <a:rPr lang="en-US" altLang="ko-KR" sz="2800" dirty="0"/>
              <a:t>.(chaud)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날씨가</a:t>
            </a:r>
            <a:r>
              <a:rPr lang="en-US" altLang="ko-KR" sz="2800" dirty="0"/>
              <a:t> </a:t>
            </a:r>
            <a:r>
              <a:rPr lang="ko-KR" altLang="en-US" sz="2800" dirty="0"/>
              <a:t>추워요</a:t>
            </a:r>
            <a:r>
              <a:rPr lang="en-US" altLang="ko-KR" sz="2800" dirty="0"/>
              <a:t>.(froid)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비가</a:t>
            </a:r>
            <a:r>
              <a:rPr lang="en-US" altLang="ko-KR" sz="2800" dirty="0"/>
              <a:t> </a:t>
            </a:r>
            <a:r>
              <a:rPr lang="ko-KR" altLang="en-US" sz="2800" dirty="0"/>
              <a:t>와요</a:t>
            </a:r>
            <a:r>
              <a:rPr lang="en-US" altLang="ko-KR" sz="2800" dirty="0"/>
              <a:t>.(pluie)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눈이</a:t>
            </a:r>
            <a:r>
              <a:rPr lang="en-US" altLang="ko-KR" sz="2800" dirty="0"/>
              <a:t> </a:t>
            </a:r>
            <a:r>
              <a:rPr lang="ko-KR" altLang="en-US" sz="2800" dirty="0"/>
              <a:t>와요</a:t>
            </a:r>
            <a:r>
              <a:rPr lang="en-US" altLang="ko-KR" sz="2800" dirty="0"/>
              <a:t>.(neige)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구름이</a:t>
            </a:r>
            <a:r>
              <a:rPr lang="en-US" altLang="ko-KR" sz="2800" dirty="0"/>
              <a:t> </a:t>
            </a:r>
            <a:r>
              <a:rPr lang="ko-KR" altLang="en-US" sz="2800" dirty="0"/>
              <a:t>있어요</a:t>
            </a:r>
            <a:r>
              <a:rPr lang="en-US" altLang="ko-KR" sz="2800" dirty="0"/>
              <a:t>.(nuage)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안개가</a:t>
            </a:r>
            <a:r>
              <a:rPr lang="en-US" altLang="ko-KR" sz="2800" dirty="0"/>
              <a:t> </a:t>
            </a:r>
            <a:r>
              <a:rPr lang="ko-KR" altLang="en-US" sz="2800" dirty="0"/>
              <a:t>있어요</a:t>
            </a:r>
            <a:r>
              <a:rPr lang="en-US" altLang="ko-KR" sz="2800" dirty="0"/>
              <a:t>.(brouillard)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무지개가</a:t>
            </a:r>
            <a:r>
              <a:rPr lang="en-US" altLang="ko-KR" sz="2800" dirty="0"/>
              <a:t> </a:t>
            </a:r>
            <a:r>
              <a:rPr lang="ko-KR" altLang="en-US" sz="2800" dirty="0"/>
              <a:t>있어요</a:t>
            </a:r>
            <a:r>
              <a:rPr lang="en-US" altLang="ko-KR" sz="2800" dirty="0"/>
              <a:t>.(arc-en-ciel)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800" dirty="0"/>
              <a:t>바람이</a:t>
            </a:r>
            <a:r>
              <a:rPr lang="en-US" altLang="ko-KR" sz="2800" dirty="0"/>
              <a:t> </a:t>
            </a:r>
            <a:r>
              <a:rPr lang="ko-KR" altLang="en-US" sz="2800" dirty="0"/>
              <a:t>있어요</a:t>
            </a:r>
            <a:r>
              <a:rPr lang="en-US" altLang="ko-KR" sz="2800" dirty="0"/>
              <a:t>.(vent)</a:t>
            </a:r>
            <a:endParaRPr lang="fr-FR" sz="2800" dirty="0"/>
          </a:p>
        </p:txBody>
      </p:sp>
      <p:pic>
        <p:nvPicPr>
          <p:cNvPr id="5" name="Image 4" descr="Capture d’écran 2021-01-30 à 22.34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" y="3016429"/>
            <a:ext cx="2984841" cy="36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6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8975" y="470397"/>
            <a:ext cx="62889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dirty="0"/>
              <a:t>손이</a:t>
            </a:r>
            <a:r>
              <a:rPr lang="en-US" altLang="ko-KR" sz="3200" dirty="0"/>
              <a:t> </a:t>
            </a:r>
            <a:r>
              <a:rPr lang="ko-KR" altLang="en-US" sz="3200" dirty="0"/>
              <a:t>따뜻해요</a:t>
            </a:r>
            <a:r>
              <a:rPr lang="en-US" altLang="ko-KR" sz="3200" dirty="0"/>
              <a:t>.  (     ) </a:t>
            </a:r>
            <a:r>
              <a:rPr lang="ko-KR" altLang="en-US" sz="3200" dirty="0"/>
              <a:t>따뜻해요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457200" indent="-457200">
              <a:buFont typeface="Arial"/>
              <a:buChar char="•"/>
            </a:pPr>
            <a:r>
              <a:rPr lang="ko-KR" altLang="en-US" sz="3200" dirty="0"/>
              <a:t>불고기가</a:t>
            </a:r>
            <a:r>
              <a:rPr lang="en-US" altLang="ko-KR" sz="3200" dirty="0"/>
              <a:t> </a:t>
            </a:r>
            <a:r>
              <a:rPr lang="ko-KR" altLang="en-US" sz="3200" dirty="0"/>
              <a:t>맛있어요</a:t>
            </a:r>
            <a:r>
              <a:rPr lang="en-US" altLang="ko-KR" sz="3200" dirty="0"/>
              <a:t>.    (    ) </a:t>
            </a:r>
            <a:r>
              <a:rPr lang="ko-KR" altLang="en-US" sz="3200" dirty="0"/>
              <a:t>맛있어요</a:t>
            </a:r>
            <a:r>
              <a:rPr lang="en-US" altLang="ko-KR" sz="3200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ko-KR" altLang="en-US" sz="3200" dirty="0"/>
              <a:t>사과가</a:t>
            </a:r>
            <a:r>
              <a:rPr lang="en-US" altLang="ko-KR" sz="3200" dirty="0"/>
              <a:t>  </a:t>
            </a:r>
            <a:r>
              <a:rPr lang="ko-KR" altLang="en-US" sz="3200" dirty="0"/>
              <a:t>싸요</a:t>
            </a:r>
            <a:r>
              <a:rPr lang="en-US" altLang="ko-KR" sz="3200" dirty="0"/>
              <a:t>.     (    )  </a:t>
            </a:r>
            <a:r>
              <a:rPr lang="ko-KR" altLang="en-US" sz="3200" dirty="0"/>
              <a:t>싸요</a:t>
            </a:r>
            <a:r>
              <a:rPr lang="en-US" altLang="ko-KR" sz="3200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ko-KR" altLang="en-US" sz="3200" dirty="0"/>
              <a:t>날씨가</a:t>
            </a:r>
            <a:r>
              <a:rPr lang="en-US" altLang="ko-KR" sz="3200" dirty="0"/>
              <a:t> </a:t>
            </a:r>
            <a:r>
              <a:rPr lang="ko-KR" altLang="en-US" sz="3200" dirty="0"/>
              <a:t>좋아요</a:t>
            </a:r>
            <a:r>
              <a:rPr lang="en-US" altLang="ko-KR" sz="3200" dirty="0"/>
              <a:t>.    (    ) </a:t>
            </a:r>
            <a:r>
              <a:rPr lang="ko-KR" altLang="en-US" sz="3200" dirty="0"/>
              <a:t>좋아요</a:t>
            </a:r>
            <a:endParaRPr lang="en-US" altLang="ko-KR" sz="3200" dirty="0"/>
          </a:p>
          <a:p>
            <a:pPr marL="457200" indent="-457200">
              <a:buFont typeface="Arial"/>
              <a:buChar char="•"/>
            </a:pPr>
            <a:r>
              <a:rPr lang="ko-KR" altLang="en-US" sz="3200" dirty="0"/>
              <a:t>영화가</a:t>
            </a:r>
            <a:r>
              <a:rPr lang="en-US" altLang="ko-KR" sz="3200" dirty="0"/>
              <a:t>  </a:t>
            </a:r>
            <a:r>
              <a:rPr lang="ko-KR" altLang="en-US" sz="3200" dirty="0"/>
              <a:t>재미있어요</a:t>
            </a:r>
            <a:r>
              <a:rPr lang="en-US" altLang="ko-KR" sz="3200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ko-KR" altLang="en-US" sz="3200" dirty="0"/>
              <a:t>길이</a:t>
            </a:r>
            <a:r>
              <a:rPr lang="en-US" altLang="ko-KR" sz="3200" dirty="0"/>
              <a:t> </a:t>
            </a:r>
            <a:r>
              <a:rPr lang="ko-KR" altLang="en-US" sz="3200" dirty="0"/>
              <a:t>복잡해요</a:t>
            </a:r>
            <a:r>
              <a:rPr lang="en-US" altLang="ko-KR" sz="3200" dirty="0"/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15840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288</Words>
  <Application>Microsoft Office PowerPoint</Application>
  <PresentationFormat>Affichage à l'écran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제5과 일상생활</vt:lpstr>
      <vt:lpstr>A/V-아요/어요(présent, affirmatif)</vt:lpstr>
      <vt:lpstr>N을/를(particule du complément d’objet direct)</vt:lpstr>
      <vt:lpstr>N에 가다/오다(particule de lieu ; à, dans, vers)</vt:lpstr>
      <vt:lpstr> 안 A/V ( Négation, ne pas V)</vt:lpstr>
      <vt:lpstr>N이/가 Va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제5과 일상생활</dc:title>
  <dc:creator>Cottin</dc:creator>
  <cp:lastModifiedBy>Utilisateur inconnu</cp:lastModifiedBy>
  <cp:revision>18</cp:revision>
  <dcterms:created xsi:type="dcterms:W3CDTF">2021-01-29T20:51:42Z</dcterms:created>
  <dcterms:modified xsi:type="dcterms:W3CDTF">2021-02-26T05:58:01Z</dcterms:modified>
</cp:coreProperties>
</file>