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3" r:id="rId3"/>
    <p:sldId id="257" r:id="rId4"/>
    <p:sldId id="265" r:id="rId5"/>
    <p:sldId id="279" r:id="rId6"/>
    <p:sldId id="280" r:id="rId7"/>
    <p:sldId id="259" r:id="rId8"/>
    <p:sldId id="268" r:id="rId9"/>
    <p:sldId id="269" r:id="rId10"/>
    <p:sldId id="276" r:id="rId11"/>
    <p:sldId id="271" r:id="rId12"/>
    <p:sldId id="272" r:id="rId13"/>
    <p:sldId id="273" r:id="rId14"/>
    <p:sldId id="274" r:id="rId15"/>
    <p:sldId id="278" r:id="rId16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5" d="100"/>
          <a:sy n="85" d="100"/>
        </p:scale>
        <p:origin x="-1384" y="-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96DB6-156E-FF4A-AFDD-3441D5CFC9D3}" type="datetimeFigureOut">
              <a:rPr lang="fr-FR" smtClean="0"/>
              <a:t>14/05/21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Cliquez pour modifier les styles du texte du masque</a:t>
            </a:r>
          </a:p>
          <a:p>
            <a:pPr lvl="1"/>
            <a:r>
              <a:rPr lang="en-US" altLang="ko-KR" smtClean="0"/>
              <a:t>Deuxième niveau</a:t>
            </a:r>
          </a:p>
          <a:p>
            <a:pPr lvl="2"/>
            <a:r>
              <a:rPr lang="en-US" altLang="ko-KR" smtClean="0"/>
              <a:t>Troisième niveau</a:t>
            </a:r>
          </a:p>
          <a:p>
            <a:pPr lvl="3"/>
            <a:r>
              <a:rPr lang="en-US" altLang="ko-KR" smtClean="0"/>
              <a:t>Quatrième niveau</a:t>
            </a:r>
          </a:p>
          <a:p>
            <a:pPr lvl="4"/>
            <a:r>
              <a:rPr lang="en-US" altLang="ko-K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6BB64F-2DFD-F948-AD29-3375A3BD83B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24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2918F-E63E-104B-9729-83A3BE18370A}" type="datetimeFigureOut">
              <a:rPr lang="fr-FR" smtClean="0"/>
              <a:t>14/05/21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E4758-5B12-A845-9AEB-C4E04361B51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9579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Cliquez pour modifier les styles du texte du masque</a:t>
            </a:r>
          </a:p>
          <a:p>
            <a:pPr lvl="1"/>
            <a:r>
              <a:rPr lang="en-US" altLang="ko-KR" smtClean="0"/>
              <a:t>Deuxième niveau</a:t>
            </a:r>
          </a:p>
          <a:p>
            <a:pPr lvl="2"/>
            <a:r>
              <a:rPr lang="en-US" altLang="ko-KR" smtClean="0"/>
              <a:t>Troisième niveau</a:t>
            </a:r>
          </a:p>
          <a:p>
            <a:pPr lvl="3"/>
            <a:r>
              <a:rPr lang="en-US" altLang="ko-KR" smtClean="0"/>
              <a:t>Quatrième niveau</a:t>
            </a:r>
          </a:p>
          <a:p>
            <a:pPr lvl="4"/>
            <a:r>
              <a:rPr lang="en-US" altLang="ko-K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2918F-E63E-104B-9729-83A3BE18370A}" type="datetimeFigureOut">
              <a:rPr lang="fr-FR" smtClean="0"/>
              <a:t>14/05/21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E4758-5B12-A845-9AEB-C4E04361B51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3282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Cliquez pour modifier les styles du texte du masque</a:t>
            </a:r>
          </a:p>
          <a:p>
            <a:pPr lvl="1"/>
            <a:r>
              <a:rPr lang="en-US" altLang="ko-KR" smtClean="0"/>
              <a:t>Deuxième niveau</a:t>
            </a:r>
          </a:p>
          <a:p>
            <a:pPr lvl="2"/>
            <a:r>
              <a:rPr lang="en-US" altLang="ko-KR" smtClean="0"/>
              <a:t>Troisième niveau</a:t>
            </a:r>
          </a:p>
          <a:p>
            <a:pPr lvl="3"/>
            <a:r>
              <a:rPr lang="en-US" altLang="ko-KR" smtClean="0"/>
              <a:t>Quatrième niveau</a:t>
            </a:r>
          </a:p>
          <a:p>
            <a:pPr lvl="4"/>
            <a:r>
              <a:rPr lang="en-US" altLang="ko-K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2918F-E63E-104B-9729-83A3BE18370A}" type="datetimeFigureOut">
              <a:rPr lang="fr-FR" smtClean="0"/>
              <a:t>14/05/21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E4758-5B12-A845-9AEB-C4E04361B51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1892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Cliquez pour modifier les styles du texte du masque</a:t>
            </a:r>
          </a:p>
          <a:p>
            <a:pPr lvl="1"/>
            <a:r>
              <a:rPr lang="en-US" altLang="ko-KR" smtClean="0"/>
              <a:t>Deuxième niveau</a:t>
            </a:r>
          </a:p>
          <a:p>
            <a:pPr lvl="2"/>
            <a:r>
              <a:rPr lang="en-US" altLang="ko-KR" smtClean="0"/>
              <a:t>Troisième niveau</a:t>
            </a:r>
          </a:p>
          <a:p>
            <a:pPr lvl="3"/>
            <a:r>
              <a:rPr lang="en-US" altLang="ko-KR" smtClean="0"/>
              <a:t>Quatrième niveau</a:t>
            </a:r>
          </a:p>
          <a:p>
            <a:pPr lvl="4"/>
            <a:r>
              <a:rPr lang="en-US" altLang="ko-K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2918F-E63E-104B-9729-83A3BE18370A}" type="datetimeFigureOut">
              <a:rPr lang="fr-FR" smtClean="0"/>
              <a:t>14/05/21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E4758-5B12-A845-9AEB-C4E04361B51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8953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2918F-E63E-104B-9729-83A3BE18370A}" type="datetimeFigureOut">
              <a:rPr lang="fr-FR" smtClean="0"/>
              <a:t>14/05/21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E4758-5B12-A845-9AEB-C4E04361B51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6451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Cliquez pour modifier les styles du texte du masque</a:t>
            </a:r>
          </a:p>
          <a:p>
            <a:pPr lvl="1"/>
            <a:r>
              <a:rPr lang="en-US" altLang="ko-KR" smtClean="0"/>
              <a:t>Deuxième niveau</a:t>
            </a:r>
          </a:p>
          <a:p>
            <a:pPr lvl="2"/>
            <a:r>
              <a:rPr lang="en-US" altLang="ko-KR" smtClean="0"/>
              <a:t>Troisième niveau</a:t>
            </a:r>
          </a:p>
          <a:p>
            <a:pPr lvl="3"/>
            <a:r>
              <a:rPr lang="en-US" altLang="ko-KR" smtClean="0"/>
              <a:t>Quatrième niveau</a:t>
            </a:r>
          </a:p>
          <a:p>
            <a:pPr lvl="4"/>
            <a:r>
              <a:rPr lang="en-US" altLang="ko-K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Cliquez pour modifier les styles du texte du masque</a:t>
            </a:r>
          </a:p>
          <a:p>
            <a:pPr lvl="1"/>
            <a:r>
              <a:rPr lang="en-US" altLang="ko-KR" smtClean="0"/>
              <a:t>Deuxième niveau</a:t>
            </a:r>
          </a:p>
          <a:p>
            <a:pPr lvl="2"/>
            <a:r>
              <a:rPr lang="en-US" altLang="ko-KR" smtClean="0"/>
              <a:t>Troisième niveau</a:t>
            </a:r>
          </a:p>
          <a:p>
            <a:pPr lvl="3"/>
            <a:r>
              <a:rPr lang="en-US" altLang="ko-KR" smtClean="0"/>
              <a:t>Quatrième niveau</a:t>
            </a:r>
          </a:p>
          <a:p>
            <a:pPr lvl="4"/>
            <a:r>
              <a:rPr lang="en-US" altLang="ko-K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2918F-E63E-104B-9729-83A3BE18370A}" type="datetimeFigureOut">
              <a:rPr lang="fr-FR" smtClean="0"/>
              <a:t>14/05/21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E4758-5B12-A845-9AEB-C4E04361B51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9687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Cliquez pour modifier les styles du texte du masque</a:t>
            </a:r>
          </a:p>
          <a:p>
            <a:pPr lvl="1"/>
            <a:r>
              <a:rPr lang="en-US" altLang="ko-KR" smtClean="0"/>
              <a:t>Deuxième niveau</a:t>
            </a:r>
          </a:p>
          <a:p>
            <a:pPr lvl="2"/>
            <a:r>
              <a:rPr lang="en-US" altLang="ko-KR" smtClean="0"/>
              <a:t>Troisième niveau</a:t>
            </a:r>
          </a:p>
          <a:p>
            <a:pPr lvl="3"/>
            <a:r>
              <a:rPr lang="en-US" altLang="ko-KR" smtClean="0"/>
              <a:t>Quatrième niveau</a:t>
            </a:r>
          </a:p>
          <a:p>
            <a:pPr lvl="4"/>
            <a:r>
              <a:rPr lang="en-US" altLang="ko-K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Cliquez pour modifier les styles du texte du masque</a:t>
            </a:r>
          </a:p>
          <a:p>
            <a:pPr lvl="1"/>
            <a:r>
              <a:rPr lang="en-US" altLang="ko-KR" smtClean="0"/>
              <a:t>Deuxième niveau</a:t>
            </a:r>
          </a:p>
          <a:p>
            <a:pPr lvl="2"/>
            <a:r>
              <a:rPr lang="en-US" altLang="ko-KR" smtClean="0"/>
              <a:t>Troisième niveau</a:t>
            </a:r>
          </a:p>
          <a:p>
            <a:pPr lvl="3"/>
            <a:r>
              <a:rPr lang="en-US" altLang="ko-KR" smtClean="0"/>
              <a:t>Quatrième niveau</a:t>
            </a:r>
          </a:p>
          <a:p>
            <a:pPr lvl="4"/>
            <a:r>
              <a:rPr lang="en-US" altLang="ko-K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2918F-E63E-104B-9729-83A3BE18370A}" type="datetimeFigureOut">
              <a:rPr lang="fr-FR" smtClean="0"/>
              <a:t>14/05/21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E4758-5B12-A845-9AEB-C4E04361B51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6947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2918F-E63E-104B-9729-83A3BE18370A}" type="datetimeFigureOut">
              <a:rPr lang="fr-FR" smtClean="0"/>
              <a:t>14/05/21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E4758-5B12-A845-9AEB-C4E04361B51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6223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2918F-E63E-104B-9729-83A3BE18370A}" type="datetimeFigureOut">
              <a:rPr lang="fr-FR" smtClean="0"/>
              <a:t>14/05/21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E4758-5B12-A845-9AEB-C4E04361B51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5652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Cliquez pour modifier les styles du texte du masque</a:t>
            </a:r>
          </a:p>
          <a:p>
            <a:pPr lvl="1"/>
            <a:r>
              <a:rPr lang="en-US" altLang="ko-KR" smtClean="0"/>
              <a:t>Deuxième niveau</a:t>
            </a:r>
          </a:p>
          <a:p>
            <a:pPr lvl="2"/>
            <a:r>
              <a:rPr lang="en-US" altLang="ko-KR" smtClean="0"/>
              <a:t>Troisième niveau</a:t>
            </a:r>
          </a:p>
          <a:p>
            <a:pPr lvl="3"/>
            <a:r>
              <a:rPr lang="en-US" altLang="ko-KR" smtClean="0"/>
              <a:t>Quatrième niveau</a:t>
            </a:r>
          </a:p>
          <a:p>
            <a:pPr lvl="4"/>
            <a:r>
              <a:rPr lang="en-US" altLang="ko-K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2918F-E63E-104B-9729-83A3BE18370A}" type="datetimeFigureOut">
              <a:rPr lang="fr-FR" smtClean="0"/>
              <a:t>14/05/21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E4758-5B12-A845-9AEB-C4E04361B51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9658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2918F-E63E-104B-9729-83A3BE18370A}" type="datetimeFigureOut">
              <a:rPr lang="fr-FR" smtClean="0"/>
              <a:t>14/05/21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E4758-5B12-A845-9AEB-C4E04361B51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5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2918F-E63E-104B-9729-83A3BE18370A}" type="datetimeFigureOut">
              <a:rPr lang="fr-FR" smtClean="0"/>
              <a:t>14/05/21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E4758-5B12-A845-9AEB-C4E04361B51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9182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제</a:t>
            </a:r>
            <a:r>
              <a:rPr lang="en-US" altLang="ko-KR" dirty="0" smtClean="0"/>
              <a:t>8</a:t>
            </a:r>
            <a:r>
              <a:rPr lang="ko-KR" altLang="en-US" dirty="0" smtClean="0"/>
              <a:t>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위치와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방향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0627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Capture d’écran 2021-02-22 à 12.09.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1" y="1416062"/>
            <a:ext cx="9144000" cy="5056816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2779058" y="441691"/>
            <a:ext cx="41685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2400" u="sng" dirty="0" smtClean="0"/>
              <a:t>A: </a:t>
            </a:r>
            <a:r>
              <a:rPr lang="ko-KR" altLang="en-US" sz="2400" u="sng" dirty="0" smtClean="0"/>
              <a:t>식당이</a:t>
            </a:r>
            <a:r>
              <a:rPr lang="en-US" altLang="ko-KR" sz="2400" u="sng" dirty="0" smtClean="0"/>
              <a:t> </a:t>
            </a:r>
            <a:r>
              <a:rPr lang="ko-KR" altLang="en-US" sz="2400" u="sng" dirty="0" smtClean="0">
                <a:solidFill>
                  <a:schemeClr val="accent1"/>
                </a:solidFill>
              </a:rPr>
              <a:t>몇</a:t>
            </a:r>
            <a:r>
              <a:rPr lang="en-US" altLang="ko-KR" sz="2400" u="sng" dirty="0" smtClean="0">
                <a:solidFill>
                  <a:schemeClr val="accent1"/>
                </a:solidFill>
              </a:rPr>
              <a:t> </a:t>
            </a:r>
            <a:r>
              <a:rPr lang="ko-KR" altLang="en-US" sz="2400" u="sng" dirty="0" smtClean="0">
                <a:solidFill>
                  <a:schemeClr val="accent1"/>
                </a:solidFill>
              </a:rPr>
              <a:t>층에</a:t>
            </a:r>
            <a:r>
              <a:rPr lang="en-US" altLang="ko-KR" sz="2400" u="sng" dirty="0" smtClean="0">
                <a:solidFill>
                  <a:schemeClr val="accent1"/>
                </a:solidFill>
              </a:rPr>
              <a:t> </a:t>
            </a:r>
            <a:r>
              <a:rPr lang="ko-KR" altLang="en-US" sz="2400" u="sng" dirty="0" smtClean="0"/>
              <a:t>있어요</a:t>
            </a:r>
            <a:r>
              <a:rPr lang="en-US" altLang="ko-KR" sz="2400" u="sng" dirty="0" smtClean="0"/>
              <a:t>?</a:t>
            </a:r>
          </a:p>
          <a:p>
            <a:r>
              <a:rPr lang="fr-FR" altLang="ko-KR" sz="2400" u="sng" dirty="0" smtClean="0"/>
              <a:t>B: </a:t>
            </a:r>
            <a:r>
              <a:rPr lang="ko-KR" altLang="en-US" sz="2400" u="sng" dirty="0" smtClean="0"/>
              <a:t>삼</a:t>
            </a:r>
            <a:r>
              <a:rPr lang="en-US" altLang="ko-KR" sz="2400" u="sng" dirty="0" smtClean="0"/>
              <a:t> </a:t>
            </a:r>
            <a:r>
              <a:rPr lang="ko-KR" altLang="en-US" sz="2400" u="sng" dirty="0" smtClean="0"/>
              <a:t>층에있어요</a:t>
            </a:r>
            <a:r>
              <a:rPr lang="en-US" altLang="ko-KR" sz="2400" u="sng" dirty="0" smtClean="0"/>
              <a:t>.</a:t>
            </a:r>
            <a:endParaRPr lang="fr-FR" sz="2400" u="sng" dirty="0"/>
          </a:p>
        </p:txBody>
      </p:sp>
    </p:spTree>
    <p:extLst>
      <p:ext uri="{BB962C8B-B14F-4D97-AF65-F5344CB8AC3E}">
        <p14:creationId xmlns:p14="http://schemas.microsoft.com/office/powerpoint/2010/main" val="4230372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u="sng" dirty="0" smtClean="0">
                <a:solidFill>
                  <a:schemeClr val="accent1"/>
                </a:solidFill>
              </a:rPr>
              <a:t>이</a:t>
            </a:r>
            <a:r>
              <a:rPr lang="en-US" altLang="ko-KR" b="1" u="sng" dirty="0" smtClean="0">
                <a:solidFill>
                  <a:schemeClr val="accent1"/>
                </a:solidFill>
              </a:rPr>
              <a:t> </a:t>
            </a:r>
            <a:r>
              <a:rPr lang="ko-KR" altLang="en-US" b="1" u="sng" dirty="0" smtClean="0">
                <a:solidFill>
                  <a:schemeClr val="accent1"/>
                </a:solidFill>
              </a:rPr>
              <a:t>근처에</a:t>
            </a:r>
            <a:r>
              <a:rPr lang="en-US" altLang="ko-KR" b="1" dirty="0" smtClean="0">
                <a:solidFill>
                  <a:srgbClr val="000000"/>
                </a:solidFill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</a:rPr>
              <a:t>N</a:t>
            </a:r>
            <a:r>
              <a:rPr lang="ko-KR" altLang="en-US" dirty="0" smtClean="0"/>
              <a:t>가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</a:t>
            </a:r>
            <a:r>
              <a:rPr lang="en-US" altLang="ko-KR" dirty="0" smtClean="0"/>
              <a:t>) </a:t>
            </a:r>
            <a:r>
              <a:rPr lang="ko-KR" altLang="en-US" dirty="0" smtClean="0"/>
              <a:t>있어요</a:t>
            </a:r>
            <a:r>
              <a:rPr lang="en-US" altLang="ko-KR" dirty="0" smtClean="0"/>
              <a:t>?</a:t>
            </a:r>
            <a:br>
              <a:rPr lang="en-US" altLang="ko-KR" dirty="0" smtClean="0"/>
            </a:br>
            <a:r>
              <a:rPr lang="fr-FR" altLang="ko-KR" sz="2400" dirty="0" smtClean="0"/>
              <a:t>Est-ce qu’il y a  N </a:t>
            </a:r>
            <a:r>
              <a:rPr lang="fr-FR" altLang="ko-KR" sz="2400" u="sng" dirty="0" smtClean="0">
                <a:solidFill>
                  <a:schemeClr val="accent1"/>
                </a:solidFill>
              </a:rPr>
              <a:t>près d’ici?</a:t>
            </a:r>
            <a:endParaRPr lang="fr-FR" u="sng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1"/>
                </a:solidFill>
              </a:rPr>
              <a:t>이</a:t>
            </a:r>
            <a:r>
              <a:rPr lang="en-US" altLang="ko-KR" dirty="0" smtClean="0">
                <a:solidFill>
                  <a:schemeClr val="accent1"/>
                </a:solidFill>
              </a:rPr>
              <a:t> </a:t>
            </a:r>
            <a:r>
              <a:rPr lang="ko-KR" altLang="en-US" dirty="0" smtClean="0">
                <a:solidFill>
                  <a:schemeClr val="accent1"/>
                </a:solidFill>
              </a:rPr>
              <a:t>근처에</a:t>
            </a:r>
            <a:r>
              <a:rPr lang="en-US" altLang="ko-KR" dirty="0" smtClean="0">
                <a:solidFill>
                  <a:schemeClr val="accent1"/>
                </a:solidFill>
              </a:rPr>
              <a:t> </a:t>
            </a:r>
            <a:r>
              <a:rPr lang="ko-KR" altLang="en-US" dirty="0" smtClean="0">
                <a:solidFill>
                  <a:schemeClr val="accent4"/>
                </a:solidFill>
              </a:rPr>
              <a:t>세탁소</a:t>
            </a:r>
            <a:r>
              <a:rPr lang="ko-KR" altLang="en-US" dirty="0" smtClean="0"/>
              <a:t>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있어요</a:t>
            </a:r>
            <a:r>
              <a:rPr lang="en-US" altLang="ko-KR" dirty="0" smtClean="0"/>
              <a:t>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ko-KR" altLang="en-US" dirty="0" smtClean="0"/>
              <a:t>지하철역</a:t>
            </a:r>
            <a:endParaRPr lang="en-US" altLang="ko-KR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ko-KR" altLang="en-US" dirty="0" smtClean="0"/>
              <a:t>우체국</a:t>
            </a:r>
            <a:endParaRPr lang="en-US" altLang="ko-KR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ko-KR" altLang="en-US" dirty="0" smtClean="0"/>
              <a:t>약국</a:t>
            </a:r>
            <a:endParaRPr lang="en-US" altLang="ko-KR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ko-KR" altLang="en-US" dirty="0" smtClean="0"/>
              <a:t>은행</a:t>
            </a:r>
            <a:endParaRPr lang="en-US" altLang="ko-KR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ko-KR" altLang="en-US" dirty="0" smtClean="0"/>
              <a:t>화장실</a:t>
            </a:r>
            <a:endParaRPr lang="en-US" altLang="ko-KR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ko-KR" altLang="en-US" dirty="0" smtClean="0"/>
              <a:t>슈퍼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1258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N</a:t>
            </a:r>
            <a:r>
              <a:rPr lang="fr-FR" b="1" u="sng" dirty="0" smtClean="0">
                <a:solidFill>
                  <a:srgbClr val="4F81BD"/>
                </a:solidFill>
              </a:rPr>
              <a:t>(</a:t>
            </a:r>
            <a:r>
              <a:rPr lang="ko-KR" altLang="en-US" b="1" u="sng" dirty="0" smtClean="0">
                <a:solidFill>
                  <a:srgbClr val="4F81BD"/>
                </a:solidFill>
              </a:rPr>
              <a:t>으</a:t>
            </a:r>
            <a:r>
              <a:rPr lang="en-US" altLang="ko-KR" b="1" u="sng" dirty="0" smtClean="0">
                <a:solidFill>
                  <a:srgbClr val="4F81BD"/>
                </a:solidFill>
              </a:rPr>
              <a:t>)</a:t>
            </a:r>
            <a:r>
              <a:rPr lang="ko-KR" altLang="en-US" b="1" u="sng" dirty="0" smtClean="0">
                <a:solidFill>
                  <a:srgbClr val="4F81BD"/>
                </a:solidFill>
              </a:rPr>
              <a:t>로</a:t>
            </a:r>
            <a:r>
              <a:rPr lang="en-US" altLang="ko-KR" b="1" u="sng" dirty="0" smtClean="0">
                <a:solidFill>
                  <a:srgbClr val="4F81BD"/>
                </a:solidFill>
              </a:rPr>
              <a:t> </a:t>
            </a:r>
            <a:r>
              <a:rPr lang="ko-KR" altLang="en-US" dirty="0" smtClean="0"/>
              <a:t>가다</a:t>
            </a:r>
            <a:r>
              <a:rPr lang="en-US" altLang="ko-KR" dirty="0" smtClean="0"/>
              <a:t>/</a:t>
            </a:r>
            <a:r>
              <a:rPr lang="ko-KR" altLang="en-US" dirty="0" smtClean="0"/>
              <a:t>오다</a:t>
            </a:r>
            <a:r>
              <a:rPr lang="fr-FR" altLang="ko-KR" dirty="0"/>
              <a:t/>
            </a:r>
            <a:br>
              <a:rPr lang="fr-FR" altLang="ko-KR" dirty="0"/>
            </a:br>
            <a:r>
              <a:rPr lang="fr-FR" altLang="ko-KR" sz="2400" dirty="0" smtClean="0"/>
              <a:t>vers, à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1788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endParaRPr lang="fr-FR" altLang="ko-KR" dirty="0" smtClean="0"/>
          </a:p>
          <a:p>
            <a:r>
              <a:rPr lang="ko-KR" altLang="en-US" dirty="0" smtClean="0"/>
              <a:t>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버스는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서울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대학교</a:t>
            </a:r>
            <a:r>
              <a:rPr lang="ko-KR" altLang="en-US" dirty="0" smtClean="0">
                <a:solidFill>
                  <a:srgbClr val="4F81BD"/>
                </a:solidFill>
              </a:rPr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가요</a:t>
            </a:r>
            <a:r>
              <a:rPr lang="en-US" altLang="ko-KR" dirty="0" smtClean="0"/>
              <a:t>?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sz="2400" dirty="0" smtClean="0"/>
              <a:t>Est-ce que ce bus va </a:t>
            </a:r>
            <a:r>
              <a:rPr lang="en-US" altLang="ko-KR" sz="2400" dirty="0" smtClean="0">
                <a:solidFill>
                  <a:srgbClr val="4F81BD"/>
                </a:solidFill>
              </a:rPr>
              <a:t>à</a:t>
            </a:r>
            <a:r>
              <a:rPr lang="en-US" altLang="ko-KR" sz="2400" dirty="0" smtClean="0"/>
              <a:t> l’univesité de Séoul?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smtClean="0"/>
              <a:t>저는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</a:t>
            </a:r>
            <a:r>
              <a:rPr lang="ko-KR" altLang="en-US" dirty="0" smtClean="0">
                <a:solidFill>
                  <a:schemeClr val="accent2"/>
                </a:solidFill>
              </a:rPr>
              <a:t>울</a:t>
            </a:r>
            <a:r>
              <a:rPr lang="ko-KR" altLang="en-US" dirty="0" smtClean="0">
                <a:solidFill>
                  <a:schemeClr val="accent1"/>
                </a:solidFill>
              </a:rPr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가요</a:t>
            </a:r>
            <a:r>
              <a:rPr lang="en-US" altLang="ko-KR" dirty="0" smtClean="0"/>
              <a:t>. </a:t>
            </a:r>
            <a:r>
              <a:rPr lang="fr-FR" altLang="ko-KR" sz="2400" dirty="0" smtClean="0"/>
              <a:t>Je vais </a:t>
            </a:r>
            <a:r>
              <a:rPr lang="fr-FR" altLang="ko-KR" sz="2400" dirty="0" smtClean="0">
                <a:solidFill>
                  <a:srgbClr val="4F81BD"/>
                </a:solidFill>
              </a:rPr>
              <a:t>à</a:t>
            </a:r>
            <a:r>
              <a:rPr lang="fr-FR" altLang="ko-KR" sz="2400" dirty="0" smtClean="0"/>
              <a:t> Séoul.</a:t>
            </a:r>
            <a:endParaRPr lang="en-US" altLang="ko-KR" dirty="0" smtClean="0"/>
          </a:p>
          <a:p>
            <a:endParaRPr lang="en-US" altLang="ko-KR" sz="2400" dirty="0" smtClean="0"/>
          </a:p>
          <a:p>
            <a:r>
              <a:rPr lang="ko-KR" altLang="en-US" dirty="0" smtClean="0"/>
              <a:t>친구는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여기</a:t>
            </a:r>
            <a:r>
              <a:rPr lang="ko-KR" altLang="en-US" dirty="0" smtClean="0">
                <a:solidFill>
                  <a:schemeClr val="accent1"/>
                </a:solidFill>
              </a:rPr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와요</a:t>
            </a:r>
            <a:r>
              <a:rPr lang="en-US" altLang="ko-KR" dirty="0" smtClean="0"/>
              <a:t>. </a:t>
            </a:r>
            <a:r>
              <a:rPr lang="en-US" altLang="ko-KR" sz="2400" dirty="0" smtClean="0"/>
              <a:t>Mon ami vient </a:t>
            </a:r>
            <a:r>
              <a:rPr lang="en-US" altLang="ko-KR" sz="2400" dirty="0" smtClean="0">
                <a:solidFill>
                  <a:srgbClr val="4F81BD"/>
                </a:solidFill>
              </a:rPr>
              <a:t>ici.</a:t>
            </a:r>
          </a:p>
          <a:p>
            <a:endParaRPr lang="en-US" altLang="ko-KR" sz="2400" dirty="0">
              <a:solidFill>
                <a:srgbClr val="4F81BD"/>
              </a:solidFill>
            </a:endParaRPr>
          </a:p>
          <a:p>
            <a:r>
              <a:rPr lang="ko-KR" altLang="en-US" dirty="0" smtClean="0"/>
              <a:t>앞</a:t>
            </a:r>
            <a:r>
              <a:rPr lang="ko-KR" altLang="en-US" dirty="0" smtClean="0">
                <a:solidFill>
                  <a:srgbClr val="4F81BD"/>
                </a:solidFill>
              </a:rPr>
              <a:t>으로</a:t>
            </a:r>
            <a:r>
              <a:rPr lang="en-US" altLang="ko-KR" dirty="0" smtClean="0"/>
              <a:t>  </a:t>
            </a:r>
            <a:r>
              <a:rPr lang="ko-KR" altLang="en-US" dirty="0" smtClean="0"/>
              <a:t>쭉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가세요</a:t>
            </a:r>
            <a:r>
              <a:rPr lang="en-US" altLang="ko-KR" dirty="0" smtClean="0"/>
              <a:t>. </a:t>
            </a:r>
            <a:r>
              <a:rPr lang="fr-FR" altLang="ko-KR" sz="2400" dirty="0" smtClean="0"/>
              <a:t>Allez tout droit.</a:t>
            </a:r>
            <a:endParaRPr lang="en-US" altLang="ko-K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1901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u="sng" dirty="0" smtClean="0"/>
              <a:t>N</a:t>
            </a:r>
            <a:r>
              <a:rPr lang="ko-KR" altLang="en-US" b="1" u="sng" dirty="0" smtClean="0">
                <a:solidFill>
                  <a:srgbClr val="4F81BD"/>
                </a:solidFill>
              </a:rPr>
              <a:t>에서</a:t>
            </a:r>
            <a:r>
              <a:rPr lang="en-US" altLang="ko-KR" b="1" u="sng" dirty="0" smtClean="0"/>
              <a:t> </a:t>
            </a:r>
            <a:r>
              <a:rPr lang="fr-FR" b="1" u="sng" dirty="0" smtClean="0"/>
              <a:t>N</a:t>
            </a:r>
            <a:r>
              <a:rPr lang="ko-KR" altLang="en-US" b="1" u="sng" dirty="0" smtClean="0">
                <a:solidFill>
                  <a:srgbClr val="4F81BD"/>
                </a:solidFill>
              </a:rPr>
              <a:t>까지</a:t>
            </a:r>
            <a:r>
              <a:rPr lang="fr-FR" altLang="ko-KR" b="1" u="sng" dirty="0" smtClean="0">
                <a:solidFill>
                  <a:srgbClr val="4F81BD"/>
                </a:solidFill>
              </a:rPr>
              <a:t/>
            </a:r>
            <a:br>
              <a:rPr lang="fr-FR" altLang="ko-KR" b="1" u="sng" dirty="0" smtClean="0">
                <a:solidFill>
                  <a:srgbClr val="4F81BD"/>
                </a:solidFill>
              </a:rPr>
            </a:br>
            <a:r>
              <a:rPr lang="fr-FR" altLang="ko-KR" sz="2400" dirty="0" smtClean="0">
                <a:solidFill>
                  <a:srgbClr val="4F81BD"/>
                </a:solidFill>
              </a:rPr>
              <a:t>à partir de (en provenance de) </a:t>
            </a:r>
            <a:r>
              <a:rPr lang="mr-IN" altLang="ko-KR" sz="2400" dirty="0" smtClean="0">
                <a:solidFill>
                  <a:srgbClr val="4F81BD"/>
                </a:solidFill>
              </a:rPr>
              <a:t>–</a:t>
            </a:r>
            <a:r>
              <a:rPr lang="fr-FR" altLang="ko-KR" sz="2400" dirty="0" smtClean="0">
                <a:solidFill>
                  <a:srgbClr val="4F81BD"/>
                </a:solidFill>
              </a:rPr>
              <a:t> jusqu’à</a:t>
            </a:r>
            <a:endParaRPr lang="fr-FR" dirty="0">
              <a:solidFill>
                <a:srgbClr val="4F81BD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지하철역</a:t>
            </a:r>
            <a:r>
              <a:rPr lang="ko-KR" altLang="en-US" dirty="0" smtClean="0">
                <a:solidFill>
                  <a:srgbClr val="4F81BD"/>
                </a:solidFill>
              </a:rPr>
              <a:t>까지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얼마나</a:t>
            </a:r>
            <a:r>
              <a:rPr lang="en-US" altLang="ko-KR" dirty="0" smtClean="0"/>
              <a:t> </a:t>
            </a:r>
            <a:r>
              <a:rPr lang="ko-KR" altLang="en-US" dirty="0" smtClean="0"/>
              <a:t>걸려요</a:t>
            </a:r>
            <a:r>
              <a:rPr lang="en-US" altLang="ko-KR" dirty="0" smtClean="0"/>
              <a:t>?</a:t>
            </a:r>
          </a:p>
          <a:p>
            <a:endParaRPr lang="en-US" dirty="0"/>
          </a:p>
          <a:p>
            <a:r>
              <a:rPr lang="ko-KR" altLang="en-US" dirty="0" smtClean="0"/>
              <a:t>프랑스</a:t>
            </a:r>
            <a:r>
              <a:rPr lang="ko-KR" altLang="en-US" dirty="0" smtClean="0">
                <a:solidFill>
                  <a:srgbClr val="4F81BD"/>
                </a:solidFill>
              </a:rPr>
              <a:t>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한국</a:t>
            </a:r>
            <a:r>
              <a:rPr lang="ko-KR" altLang="en-US" dirty="0" smtClean="0">
                <a:solidFill>
                  <a:srgbClr val="4F81BD"/>
                </a:solidFill>
              </a:rPr>
              <a:t>까지</a:t>
            </a:r>
            <a:r>
              <a:rPr lang="en-US" altLang="ko-KR" dirty="0"/>
              <a:t> </a:t>
            </a:r>
            <a:r>
              <a:rPr lang="ko-KR" altLang="en-US" dirty="0" smtClean="0"/>
              <a:t>얼마나</a:t>
            </a:r>
            <a:r>
              <a:rPr lang="en-US" altLang="ko-KR" dirty="0" smtClean="0"/>
              <a:t> </a:t>
            </a:r>
            <a:r>
              <a:rPr lang="ko-KR" altLang="en-US" dirty="0" smtClean="0"/>
              <a:t>걸려요</a:t>
            </a:r>
            <a:r>
              <a:rPr lang="en-US" altLang="ko-KR" dirty="0" smtClean="0"/>
              <a:t>?</a:t>
            </a:r>
          </a:p>
          <a:p>
            <a:endParaRPr lang="en-US" dirty="0"/>
          </a:p>
          <a:p>
            <a:r>
              <a:rPr lang="ko-KR" altLang="en-US" dirty="0" smtClean="0"/>
              <a:t>여기</a:t>
            </a:r>
            <a:r>
              <a:rPr lang="ko-KR" altLang="en-US" dirty="0" smtClean="0">
                <a:solidFill>
                  <a:srgbClr val="4F81BD"/>
                </a:solidFill>
              </a:rPr>
              <a:t>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샹제리제</a:t>
            </a:r>
            <a:r>
              <a:rPr lang="ko-KR" altLang="en-US" dirty="0" smtClean="0">
                <a:solidFill>
                  <a:srgbClr val="4F81BD"/>
                </a:solidFill>
              </a:rPr>
              <a:t>까지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얼마나</a:t>
            </a:r>
            <a:r>
              <a:rPr lang="en-US" altLang="ko-KR" dirty="0" smtClean="0"/>
              <a:t> </a:t>
            </a:r>
            <a:r>
              <a:rPr lang="ko-KR" altLang="en-US" dirty="0" smtClean="0"/>
              <a:t>걸려요</a:t>
            </a:r>
            <a:r>
              <a:rPr lang="en-US" altLang="ko-KR" dirty="0" smtClean="0"/>
              <a:t>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0027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u="sng" dirty="0" smtClean="0"/>
              <a:t>는</a:t>
            </a:r>
            <a:r>
              <a:rPr lang="en-US" altLang="ko-KR" sz="3200" b="1" u="sng" dirty="0" smtClean="0"/>
              <a:t>,  </a:t>
            </a:r>
            <a:r>
              <a:rPr lang="ko-KR" altLang="en-US" sz="3200" b="1" u="sng" dirty="0" smtClean="0"/>
              <a:t>은</a:t>
            </a:r>
            <a:r>
              <a:rPr lang="en-US" altLang="ko-KR" sz="3200" b="1" u="sng" dirty="0" smtClean="0"/>
              <a:t>,  </a:t>
            </a:r>
            <a:r>
              <a:rPr lang="ko-KR" altLang="en-US" sz="3200" b="1" u="sng" dirty="0" smtClean="0"/>
              <a:t>이</a:t>
            </a:r>
            <a:r>
              <a:rPr lang="en-US" altLang="ko-KR" sz="3200" b="1" u="sng" dirty="0" smtClean="0"/>
              <a:t>,  </a:t>
            </a:r>
            <a:r>
              <a:rPr lang="ko-KR" altLang="en-US" sz="3200" b="1" u="sng" dirty="0" smtClean="0"/>
              <a:t>가</a:t>
            </a:r>
            <a:r>
              <a:rPr lang="en-US" altLang="ko-KR" sz="3200" b="1" u="sng" dirty="0" smtClean="0"/>
              <a:t>,  </a:t>
            </a:r>
            <a:r>
              <a:rPr lang="ko-KR" altLang="en-US" sz="3200" b="1" u="sng" dirty="0" smtClean="0"/>
              <a:t>도</a:t>
            </a:r>
            <a:r>
              <a:rPr lang="en-US" altLang="ko-KR" sz="3200" b="1" u="sng" dirty="0" smtClean="0"/>
              <a:t>,  </a:t>
            </a:r>
            <a:r>
              <a:rPr lang="ko-KR" altLang="en-US" sz="3200" b="1" u="sng" dirty="0" smtClean="0"/>
              <a:t>에</a:t>
            </a:r>
            <a:r>
              <a:rPr lang="en-US" altLang="ko-KR" sz="3200" b="1" u="sng" dirty="0" smtClean="0"/>
              <a:t>,  </a:t>
            </a:r>
            <a:r>
              <a:rPr lang="ko-KR" altLang="en-US" sz="3200" b="1" u="sng" dirty="0" smtClean="0"/>
              <a:t>에서</a:t>
            </a:r>
            <a:r>
              <a:rPr lang="en-US" altLang="ko-KR" sz="3200" b="1" u="sng" dirty="0" smtClean="0"/>
              <a:t>,  </a:t>
            </a:r>
            <a:r>
              <a:rPr lang="ko-KR" altLang="en-US" sz="3200" b="1" u="sng" dirty="0" smtClean="0"/>
              <a:t>를</a:t>
            </a:r>
            <a:r>
              <a:rPr lang="en-US" altLang="ko-KR" sz="3200" b="1" u="sng" dirty="0" smtClean="0"/>
              <a:t>,  </a:t>
            </a:r>
            <a:r>
              <a:rPr lang="ko-KR" altLang="en-US" sz="3200" b="1" u="sng" dirty="0" smtClean="0"/>
              <a:t>을</a:t>
            </a:r>
            <a:r>
              <a:rPr lang="en-US" altLang="ko-KR" sz="3200" b="1" u="sng" dirty="0" smtClean="0"/>
              <a:t>,  </a:t>
            </a:r>
            <a:r>
              <a:rPr lang="ko-KR" altLang="en-US" sz="3200" b="1" u="sng" dirty="0" smtClean="0"/>
              <a:t>하고</a:t>
            </a:r>
            <a:endParaRPr lang="fr-FR" sz="3200" b="1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오늘</a:t>
            </a:r>
            <a:r>
              <a:rPr lang="en-US" altLang="ko-KR" dirty="0" smtClean="0"/>
              <a:t>___</a:t>
            </a:r>
            <a:r>
              <a:rPr lang="en-US" altLang="ko-KR" dirty="0"/>
              <a:t> </a:t>
            </a:r>
            <a:r>
              <a:rPr lang="ko-KR" altLang="en-US" dirty="0" smtClean="0"/>
              <a:t>일요일이에요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그래서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학교</a:t>
            </a:r>
            <a:r>
              <a:rPr lang="en-US" altLang="ko-KR" dirty="0" smtClean="0"/>
              <a:t>___ </a:t>
            </a:r>
            <a:r>
              <a:rPr lang="ko-KR" altLang="en-US" dirty="0" smtClean="0"/>
              <a:t>안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가요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그런데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지난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</a:t>
            </a:r>
            <a:r>
              <a:rPr lang="en-US" altLang="ko-KR" dirty="0" smtClean="0"/>
              <a:t>___ </a:t>
            </a:r>
            <a:r>
              <a:rPr lang="ko-KR" altLang="en-US" dirty="0" smtClean="0"/>
              <a:t>프랑스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친구들</a:t>
            </a:r>
            <a:r>
              <a:rPr lang="en-US" altLang="ko-KR" dirty="0" smtClean="0"/>
              <a:t>___ </a:t>
            </a:r>
            <a:r>
              <a:rPr lang="ko-KR" altLang="en-US" dirty="0" smtClean="0"/>
              <a:t>프랑스</a:t>
            </a:r>
            <a:r>
              <a:rPr lang="en-US" altLang="ko-KR" dirty="0" smtClean="0"/>
              <a:t>___  </a:t>
            </a:r>
            <a:r>
              <a:rPr lang="ko-KR" altLang="en-US" dirty="0" smtClean="0"/>
              <a:t>한국</a:t>
            </a:r>
            <a:r>
              <a:rPr lang="en-US" altLang="ko-KR" dirty="0" smtClean="0"/>
              <a:t>____</a:t>
            </a:r>
            <a:r>
              <a:rPr lang="ko-KR" altLang="en-US" dirty="0" smtClean="0"/>
              <a:t>왔어요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그래서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오늘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저녁</a:t>
            </a:r>
            <a:r>
              <a:rPr lang="en-US" altLang="ko-KR" dirty="0" smtClean="0"/>
              <a:t>____ </a:t>
            </a:r>
            <a:r>
              <a:rPr lang="ko-KR" altLang="en-US" dirty="0" smtClean="0"/>
              <a:t>우리</a:t>
            </a:r>
            <a:r>
              <a:rPr lang="en-US" altLang="ko-KR" dirty="0" smtClean="0"/>
              <a:t> </a:t>
            </a:r>
            <a:r>
              <a:rPr lang="ko-KR" altLang="en-US" dirty="0" smtClean="0"/>
              <a:t>집</a:t>
            </a:r>
            <a:r>
              <a:rPr lang="en-US" altLang="ko-KR" dirty="0" smtClean="0"/>
              <a:t>____ </a:t>
            </a:r>
            <a:r>
              <a:rPr lang="ko-KR" altLang="en-US" dirty="0" smtClean="0"/>
              <a:t>제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프랑스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친구들</a:t>
            </a:r>
            <a:r>
              <a:rPr lang="en-US" altLang="ko-KR" dirty="0" smtClean="0"/>
              <a:t>___ </a:t>
            </a:r>
            <a:r>
              <a:rPr lang="ko-KR" altLang="en-US" dirty="0" smtClean="0"/>
              <a:t>초대했어요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ko-KR" altLang="en-US" dirty="0" smtClean="0"/>
              <a:t>저는</a:t>
            </a:r>
            <a:r>
              <a:rPr lang="en-US" altLang="ko-KR" dirty="0" smtClean="0"/>
              <a:t>  </a:t>
            </a:r>
            <a:r>
              <a:rPr lang="ko-KR" altLang="en-US" dirty="0" smtClean="0"/>
              <a:t>동생</a:t>
            </a:r>
            <a:r>
              <a:rPr lang="en-US" altLang="ko-KR" dirty="0" smtClean="0"/>
              <a:t>___ </a:t>
            </a: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집</a:t>
            </a:r>
            <a:r>
              <a:rPr lang="en-US" altLang="ko-KR" dirty="0" smtClean="0"/>
              <a:t>___ </a:t>
            </a:r>
            <a:r>
              <a:rPr lang="ko-KR" altLang="en-US" dirty="0" smtClean="0"/>
              <a:t>청소해요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동생</a:t>
            </a:r>
            <a:r>
              <a:rPr lang="en-US" altLang="ko-KR" dirty="0" smtClean="0"/>
              <a:t>____ </a:t>
            </a:r>
            <a:r>
              <a:rPr lang="ko-KR" altLang="en-US" dirty="0" smtClean="0"/>
              <a:t>저</a:t>
            </a:r>
            <a:r>
              <a:rPr lang="en-US" altLang="ko-KR" dirty="0" smtClean="0"/>
              <a:t>___ </a:t>
            </a:r>
            <a:r>
              <a:rPr lang="ko-KR" altLang="en-US" dirty="0" smtClean="0"/>
              <a:t>많이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도와줘요</a:t>
            </a:r>
            <a:r>
              <a:rPr lang="en-US" altLang="ko-KR" dirty="0" smtClean="0"/>
              <a:t>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3612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IMG_175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442" y="0"/>
            <a:ext cx="46392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093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41778"/>
            <a:ext cx="8229600" cy="4884386"/>
          </a:xfrm>
        </p:spPr>
        <p:txBody>
          <a:bodyPr/>
          <a:lstStyle/>
          <a:p>
            <a:r>
              <a:rPr lang="ko-KR" altLang="en-US" sz="4000" dirty="0" smtClean="0"/>
              <a:t>책이</a:t>
            </a:r>
            <a:r>
              <a:rPr lang="en-US" altLang="ko-KR" sz="4000" dirty="0" smtClean="0"/>
              <a:t> </a:t>
            </a:r>
            <a:r>
              <a:rPr lang="ko-KR" altLang="en-US" sz="4000" dirty="0" smtClean="0">
                <a:solidFill>
                  <a:srgbClr val="FF0000"/>
                </a:solidFill>
              </a:rPr>
              <a:t>어디에</a:t>
            </a:r>
            <a:r>
              <a:rPr lang="en-US" altLang="ko-KR" sz="4000" dirty="0" smtClean="0">
                <a:solidFill>
                  <a:srgbClr val="FF0000"/>
                </a:solidFill>
              </a:rPr>
              <a:t> </a:t>
            </a:r>
            <a:r>
              <a:rPr lang="ko-KR" altLang="en-US" sz="4000" dirty="0" smtClean="0"/>
              <a:t>있어요</a:t>
            </a:r>
            <a:r>
              <a:rPr lang="en-US" altLang="ko-KR" sz="4000" dirty="0" smtClean="0"/>
              <a:t>?</a:t>
            </a:r>
          </a:p>
          <a:p>
            <a:r>
              <a:rPr lang="ko-KR" altLang="en-US" sz="4000" dirty="0" smtClean="0"/>
              <a:t>이</a:t>
            </a:r>
            <a:r>
              <a:rPr lang="en-US" altLang="ko-KR" sz="4000" dirty="0" smtClean="0"/>
              <a:t> </a:t>
            </a:r>
            <a:r>
              <a:rPr lang="ko-KR" altLang="en-US" sz="4000" dirty="0" smtClean="0"/>
              <a:t>근처에</a:t>
            </a:r>
            <a:r>
              <a:rPr lang="en-US" altLang="ko-KR" sz="4000" dirty="0" smtClean="0"/>
              <a:t> </a:t>
            </a:r>
            <a:r>
              <a:rPr lang="ko-KR" altLang="en-US" sz="4000" dirty="0" smtClean="0"/>
              <a:t>세탁소가</a:t>
            </a:r>
            <a:r>
              <a:rPr lang="en-US" altLang="ko-KR" sz="4000" dirty="0" smtClean="0"/>
              <a:t> </a:t>
            </a:r>
            <a:r>
              <a:rPr lang="ko-KR" altLang="en-US" sz="4000" dirty="0" smtClean="0"/>
              <a:t>있어요</a:t>
            </a:r>
            <a:r>
              <a:rPr lang="en-US" altLang="ko-KR" sz="4000" dirty="0" smtClean="0"/>
              <a:t>?</a:t>
            </a:r>
          </a:p>
          <a:p>
            <a:r>
              <a:rPr lang="ko-KR" altLang="en-US" sz="4000" dirty="0" smtClean="0"/>
              <a:t>앞으로</a:t>
            </a:r>
            <a:r>
              <a:rPr lang="en-US" altLang="ko-KR" sz="4000" dirty="0" smtClean="0"/>
              <a:t> </a:t>
            </a:r>
            <a:r>
              <a:rPr lang="ko-KR" altLang="en-US" sz="4000" dirty="0" smtClean="0"/>
              <a:t>쭉</a:t>
            </a:r>
            <a:r>
              <a:rPr lang="en-US" altLang="ko-KR" sz="4000" dirty="0" smtClean="0"/>
              <a:t> </a:t>
            </a:r>
            <a:r>
              <a:rPr lang="ko-KR" altLang="en-US" sz="4000" dirty="0" smtClean="0"/>
              <a:t>가세요</a:t>
            </a:r>
            <a:r>
              <a:rPr lang="en-US" altLang="ko-KR" sz="4000" dirty="0" smtClean="0"/>
              <a:t>.</a:t>
            </a:r>
          </a:p>
          <a:p>
            <a:r>
              <a:rPr lang="ko-KR" altLang="en-US" sz="4000" dirty="0" smtClean="0">
                <a:solidFill>
                  <a:srgbClr val="FF0000"/>
                </a:solidFill>
              </a:rPr>
              <a:t>얼마나</a:t>
            </a:r>
            <a:r>
              <a:rPr lang="en-US" altLang="ko-KR" sz="4000" dirty="0" smtClean="0">
                <a:solidFill>
                  <a:srgbClr val="FF0000"/>
                </a:solidFill>
              </a:rPr>
              <a:t> </a:t>
            </a:r>
            <a:r>
              <a:rPr lang="ko-KR" altLang="en-US" sz="4000" dirty="0" smtClean="0">
                <a:solidFill>
                  <a:srgbClr val="000000"/>
                </a:solidFill>
              </a:rPr>
              <a:t>걸려요</a:t>
            </a:r>
            <a:r>
              <a:rPr lang="en-US" altLang="ko-KR" sz="4000" dirty="0" smtClean="0">
                <a:solidFill>
                  <a:srgbClr val="000000"/>
                </a:solidFill>
              </a:rPr>
              <a:t>?</a:t>
            </a:r>
          </a:p>
          <a:p>
            <a:r>
              <a:rPr lang="ko-KR" altLang="en-US" sz="4000" dirty="0" smtClean="0"/>
              <a:t>고맙습니다</a:t>
            </a:r>
            <a:r>
              <a:rPr lang="en-US" altLang="ko-KR" sz="4000" dirty="0" smtClean="0"/>
              <a:t>./</a:t>
            </a:r>
            <a:r>
              <a:rPr lang="ko-KR" altLang="en-US" sz="4000" dirty="0" smtClean="0"/>
              <a:t>감사합니다</a:t>
            </a:r>
            <a:r>
              <a:rPr lang="en-US" altLang="ko-K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0245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ko-KR" dirty="0" smtClean="0"/>
              <a:t>N</a:t>
            </a:r>
            <a:r>
              <a:rPr lang="ko-KR" altLang="en-US" dirty="0" smtClean="0">
                <a:solidFill>
                  <a:srgbClr val="FF0000"/>
                </a:solidFill>
              </a:rPr>
              <a:t>이</a:t>
            </a:r>
            <a:r>
              <a:rPr lang="en-US" altLang="ko-KR" dirty="0" smtClean="0">
                <a:solidFill>
                  <a:srgbClr val="FF0000"/>
                </a:solidFill>
              </a:rPr>
              <a:t>/</a:t>
            </a:r>
            <a:r>
              <a:rPr lang="ko-KR" altLang="en-US" dirty="0" smtClean="0">
                <a:solidFill>
                  <a:srgbClr val="FF0000"/>
                </a:solidFill>
              </a:rPr>
              <a:t>가</a:t>
            </a:r>
            <a:r>
              <a:rPr lang="en-US" altLang="ko-KR" dirty="0" smtClean="0">
                <a:solidFill>
                  <a:srgbClr val="FF0000"/>
                </a:solidFill>
              </a:rPr>
              <a:t>  </a:t>
            </a:r>
            <a:r>
              <a:rPr lang="en-US" altLang="ko-KR" dirty="0" smtClean="0"/>
              <a:t>N</a:t>
            </a:r>
            <a:r>
              <a:rPr lang="ko-KR" altLang="en-US" dirty="0" smtClean="0">
                <a:solidFill>
                  <a:srgbClr val="FF0000"/>
                </a:solidFill>
              </a:rPr>
              <a:t>에</a:t>
            </a:r>
            <a:r>
              <a:rPr lang="en-US" altLang="ko-KR" dirty="0" smtClean="0"/>
              <a:t>  </a:t>
            </a:r>
            <a:r>
              <a:rPr lang="ko-KR" altLang="en-US" dirty="0" smtClean="0">
                <a:solidFill>
                  <a:srgbClr val="FF0000"/>
                </a:solidFill>
              </a:rPr>
              <a:t>있다</a:t>
            </a:r>
            <a:r>
              <a:rPr lang="en-US" altLang="ko-KR" dirty="0" smtClean="0">
                <a:solidFill>
                  <a:srgbClr val="FF0000"/>
                </a:solidFill>
              </a:rPr>
              <a:t>/</a:t>
            </a:r>
            <a:r>
              <a:rPr lang="ko-KR" altLang="en-US" dirty="0" smtClean="0">
                <a:solidFill>
                  <a:srgbClr val="FF0000"/>
                </a:solidFill>
              </a:rPr>
              <a:t>없다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방</a:t>
            </a:r>
            <a:r>
              <a:rPr lang="ko-KR" altLang="en-US" dirty="0" smtClean="0">
                <a:solidFill>
                  <a:srgbClr val="4F81BD"/>
                </a:solidFill>
              </a:rPr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컴퓨터</a:t>
            </a:r>
            <a:r>
              <a:rPr lang="ko-KR" altLang="en-US" dirty="0" smtClean="0">
                <a:solidFill>
                  <a:srgbClr val="4F81BD"/>
                </a:solidFill>
              </a:rPr>
              <a:t>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있어요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있어요</a:t>
            </a:r>
            <a:endParaRPr lang="en-US" altLang="ko-KR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ko-KR" altLang="en-US" dirty="0" smtClean="0"/>
              <a:t>방</a:t>
            </a:r>
            <a:r>
              <a:rPr lang="ko-KR" altLang="en-US" dirty="0" smtClean="0">
                <a:solidFill>
                  <a:srgbClr val="4F81BD"/>
                </a:solidFill>
              </a:rPr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옷장</a:t>
            </a:r>
            <a:r>
              <a:rPr lang="ko-KR" altLang="en-US" dirty="0" smtClean="0">
                <a:solidFill>
                  <a:schemeClr val="accent1"/>
                </a:solidFill>
              </a:rPr>
              <a:t>이</a:t>
            </a:r>
            <a:r>
              <a:rPr lang="en-US" altLang="ko-KR" dirty="0" smtClean="0">
                <a:solidFill>
                  <a:schemeClr val="accent1"/>
                </a:solidFill>
              </a:rPr>
              <a:t> </a:t>
            </a:r>
            <a:r>
              <a:rPr lang="ko-KR" altLang="en-US" dirty="0" smtClean="0"/>
              <a:t>있어요</a:t>
            </a:r>
            <a:r>
              <a:rPr lang="fr-FR" altLang="ko-KR" dirty="0" smtClean="0"/>
              <a:t>?</a:t>
            </a:r>
          </a:p>
          <a:p>
            <a:r>
              <a:rPr lang="ko-KR" altLang="en-US" dirty="0" smtClean="0"/>
              <a:t>아니요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없어요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76560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ko-KR" dirty="0" smtClean="0"/>
              <a:t>N</a:t>
            </a:r>
            <a:r>
              <a:rPr lang="ko-KR" altLang="en-US" dirty="0" smtClean="0">
                <a:solidFill>
                  <a:schemeClr val="accent1"/>
                </a:solidFill>
              </a:rPr>
              <a:t>이</a:t>
            </a:r>
            <a:r>
              <a:rPr lang="en-US" altLang="ko-KR" dirty="0">
                <a:solidFill>
                  <a:schemeClr val="accent1"/>
                </a:solidFill>
              </a:rPr>
              <a:t>(</a:t>
            </a:r>
            <a:r>
              <a:rPr lang="ko-KR" altLang="en-US" dirty="0">
                <a:solidFill>
                  <a:schemeClr val="accent1"/>
                </a:solidFill>
              </a:rPr>
              <a:t>가</a:t>
            </a:r>
            <a:r>
              <a:rPr lang="en-US" altLang="ko-KR" dirty="0">
                <a:solidFill>
                  <a:schemeClr val="accent1"/>
                </a:solidFill>
              </a:rPr>
              <a:t>)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ko-KR" altLang="en-US" dirty="0"/>
              <a:t>어디</a:t>
            </a:r>
            <a:r>
              <a:rPr lang="ko-KR" altLang="en-US" dirty="0">
                <a:solidFill>
                  <a:srgbClr val="4F81BD"/>
                </a:solidFill>
              </a:rPr>
              <a:t>에</a:t>
            </a:r>
            <a:r>
              <a:rPr lang="ko-KR" altLang="en-US" dirty="0"/>
              <a:t> 있어요</a:t>
            </a:r>
            <a:r>
              <a:rPr lang="en-US" altLang="ko-KR" dirty="0"/>
              <a:t>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아비뇽</a:t>
            </a:r>
            <a:r>
              <a:rPr lang="en-US" altLang="ko-KR" dirty="0" smtClean="0"/>
              <a:t>,</a:t>
            </a:r>
            <a:r>
              <a:rPr lang="ko-KR" altLang="en-US" dirty="0" smtClean="0"/>
              <a:t> 프랑스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마드리드</a:t>
            </a:r>
            <a:r>
              <a:rPr lang="en-US" altLang="ko-KR" dirty="0" smtClean="0"/>
              <a:t>,</a:t>
            </a:r>
            <a:r>
              <a:rPr lang="ko-KR" altLang="en-US" dirty="0" smtClean="0"/>
              <a:t> 스페인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베이징</a:t>
            </a:r>
            <a:r>
              <a:rPr lang="en-US" altLang="ko-KR" dirty="0" smtClean="0"/>
              <a:t>,</a:t>
            </a:r>
            <a:r>
              <a:rPr lang="ko-KR" altLang="en-US" dirty="0" smtClean="0"/>
              <a:t> 중국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제주도</a:t>
            </a:r>
            <a:r>
              <a:rPr lang="en-US" altLang="ko-KR" dirty="0" smtClean="0"/>
              <a:t>,</a:t>
            </a:r>
            <a:r>
              <a:rPr lang="ko-KR" altLang="en-US" dirty="0" smtClean="0"/>
              <a:t> 한국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런던</a:t>
            </a:r>
            <a:r>
              <a:rPr lang="en-US" altLang="ko-KR" dirty="0" smtClean="0"/>
              <a:t>,</a:t>
            </a:r>
            <a:r>
              <a:rPr lang="ko-KR" altLang="en-US" dirty="0" smtClean="0"/>
              <a:t> 영국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이스탄불</a:t>
            </a:r>
            <a:r>
              <a:rPr lang="en-US" altLang="ko-KR" dirty="0" smtClean="0"/>
              <a:t>,</a:t>
            </a:r>
            <a:r>
              <a:rPr lang="ko-KR" altLang="en-US" dirty="0" smtClean="0"/>
              <a:t> 터키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냉장고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부엌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도서관</a:t>
            </a:r>
            <a:r>
              <a:rPr lang="en-US" altLang="ko-KR" dirty="0" smtClean="0"/>
              <a:t>,</a:t>
            </a:r>
            <a:r>
              <a:rPr lang="ko-KR" altLang="en-US" dirty="0" smtClean="0"/>
              <a:t> 학교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식당</a:t>
            </a:r>
            <a:r>
              <a:rPr lang="en-US" altLang="ko-KR" dirty="0" smtClean="0"/>
              <a:t>,</a:t>
            </a:r>
            <a:r>
              <a:rPr lang="ko-KR" altLang="en-US" dirty="0" smtClean="0"/>
              <a:t> 약국 옆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식탁</a:t>
            </a:r>
            <a:r>
              <a:rPr lang="en-US" altLang="ko-KR" dirty="0" smtClean="0"/>
              <a:t>,</a:t>
            </a:r>
            <a:r>
              <a:rPr lang="ko-KR" altLang="en-US" dirty="0" smtClean="0"/>
              <a:t> 냉장고 앞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고양이</a:t>
            </a:r>
            <a:r>
              <a:rPr lang="en-US" altLang="ko-KR" dirty="0" smtClean="0"/>
              <a:t>,</a:t>
            </a:r>
            <a:r>
              <a:rPr lang="ko-KR" altLang="en-US" dirty="0" smtClean="0"/>
              <a:t> 기욤 뒤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노트북</a:t>
            </a:r>
            <a:r>
              <a:rPr lang="en-US" altLang="ko-KR" dirty="0" smtClean="0"/>
              <a:t>,</a:t>
            </a:r>
            <a:r>
              <a:rPr lang="ko-KR" altLang="en-US" dirty="0" smtClean="0"/>
              <a:t> 책상 위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열쇠</a:t>
            </a:r>
            <a:r>
              <a:rPr lang="en-US" altLang="ko-KR" dirty="0" smtClean="0"/>
              <a:t>,</a:t>
            </a:r>
            <a:r>
              <a:rPr lang="ko-KR" altLang="en-US" dirty="0" smtClean="0"/>
              <a:t> 가방 안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우산</a:t>
            </a:r>
            <a:r>
              <a:rPr lang="en-US" altLang="ko-KR" dirty="0" smtClean="0"/>
              <a:t>,</a:t>
            </a:r>
            <a:r>
              <a:rPr lang="ko-KR" altLang="en-US" dirty="0" smtClean="0"/>
              <a:t> 의자 밑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6035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Scanner 6 avr. 2021 à 13.3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8118"/>
            <a:ext cx="9144000" cy="2438400"/>
          </a:xfrm>
          <a:prstGeom prst="rect">
            <a:avLst/>
          </a:prstGeom>
        </p:spPr>
      </p:pic>
      <p:pic>
        <p:nvPicPr>
          <p:cNvPr id="7" name="Image 6" descr="Scanner 6 avr. 2021 à 13.33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68" y="3112247"/>
            <a:ext cx="8242300" cy="360680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3092824" y="2594998"/>
            <a:ext cx="58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구두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8142941" y="144929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책장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5229412" y="270435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의자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255059" y="4661647"/>
            <a:ext cx="1696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화분</a:t>
            </a:r>
            <a:r>
              <a:rPr lang="en-US" altLang="ko-KR" dirty="0" smtClean="0"/>
              <a:t>        </a:t>
            </a:r>
            <a:r>
              <a:rPr lang="ko-KR" altLang="en-US" dirty="0" smtClean="0"/>
              <a:t>옷걸이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076824" y="5567687"/>
            <a:ext cx="58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인형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3557301" y="6488668"/>
            <a:ext cx="2216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강아지</a:t>
            </a:r>
            <a:r>
              <a:rPr lang="en-US" altLang="ko-KR" dirty="0" smtClean="0"/>
              <a:t>             </a:t>
            </a:r>
            <a:r>
              <a:rPr lang="ko-KR" altLang="en-US" dirty="0" smtClean="0"/>
              <a:t>고양이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6577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508000" y="687294"/>
            <a:ext cx="7199407" cy="5786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sz="3200" dirty="0" smtClean="0"/>
              <a:t>책상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위에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컴퓨터가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있어요</a:t>
            </a:r>
            <a:r>
              <a:rPr lang="en-US" altLang="ko-KR" sz="3200" dirty="0" smtClean="0"/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sz="3200" dirty="0" smtClean="0"/>
              <a:t>책상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아래에</a:t>
            </a:r>
            <a:r>
              <a:rPr lang="en-US" altLang="ko-KR" sz="3200" dirty="0" smtClean="0"/>
              <a:t> (= </a:t>
            </a:r>
            <a:r>
              <a:rPr lang="ko-KR" altLang="en-US" sz="3200" dirty="0" smtClean="0"/>
              <a:t>책상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밑에</a:t>
            </a:r>
            <a:r>
              <a:rPr lang="en-US" altLang="ko-KR" sz="3200" dirty="0" smtClean="0"/>
              <a:t>) </a:t>
            </a:r>
            <a:r>
              <a:rPr lang="ko-KR" altLang="en-US" sz="3200" dirty="0" smtClean="0"/>
              <a:t>구두가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있어요</a:t>
            </a:r>
            <a:r>
              <a:rPr lang="en-US" altLang="ko-KR" sz="3200" dirty="0" smtClean="0"/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sz="3200" dirty="0" smtClean="0"/>
              <a:t>책상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앞에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의자가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있어요</a:t>
            </a:r>
            <a:r>
              <a:rPr lang="en-US" altLang="ko-KR" sz="3200" dirty="0" smtClean="0"/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sz="3200" dirty="0" smtClean="0"/>
              <a:t>책상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뒤에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책장이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있어요</a:t>
            </a:r>
            <a:r>
              <a:rPr lang="en-US" altLang="ko-KR" sz="3200" dirty="0" smtClean="0"/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sz="3200" dirty="0" smtClean="0"/>
              <a:t>책상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옆에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화분하고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옷걸이가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있어요</a:t>
            </a:r>
            <a:r>
              <a:rPr lang="en-US" altLang="ko-KR" sz="3200" dirty="0" smtClean="0"/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sz="3200" dirty="0" smtClean="0"/>
              <a:t>책상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왼쪽에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화분이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있어요</a:t>
            </a:r>
            <a:r>
              <a:rPr lang="en-US" altLang="ko-KR" sz="3200" dirty="0" smtClean="0"/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sz="3200" dirty="0" smtClean="0"/>
              <a:t>책상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오른쪽에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옷걸이가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있어요</a:t>
            </a:r>
            <a:r>
              <a:rPr lang="en-US" altLang="ko-KR" sz="3200" dirty="0" smtClean="0"/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sz="3200" dirty="0" smtClean="0"/>
              <a:t>화분하고</a:t>
            </a:r>
            <a:r>
              <a:rPr lang="en-US" altLang="ko-KR" sz="3200" dirty="0" smtClean="0"/>
              <a:t>  </a:t>
            </a:r>
            <a:r>
              <a:rPr lang="ko-KR" altLang="en-US" sz="3200" dirty="0" smtClean="0"/>
              <a:t>옷걸이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사이에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책상이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있어요</a:t>
            </a:r>
            <a:r>
              <a:rPr lang="en-US" altLang="ko-KR" sz="3200" dirty="0" smtClean="0"/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sz="3200" dirty="0" smtClean="0"/>
              <a:t>책상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가운데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인형이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있어요</a:t>
            </a:r>
            <a:r>
              <a:rPr lang="en-US" altLang="ko-KR" sz="3200" dirty="0" smtClean="0"/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sz="3200" dirty="0" smtClean="0"/>
              <a:t>집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안에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강아지가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있어요</a:t>
            </a:r>
            <a:r>
              <a:rPr lang="en-US" altLang="ko-KR" sz="3200" dirty="0" smtClean="0"/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ko-KR" sz="3200" dirty="0" smtClean="0"/>
              <a:t>. </a:t>
            </a:r>
            <a:r>
              <a:rPr lang="ko-KR" altLang="en-US" sz="3200" dirty="0" smtClean="0"/>
              <a:t>집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밖에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고양이가있어요</a:t>
            </a:r>
            <a:endParaRPr lang="en-US" altLang="ko-KR" sz="3200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4168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Capture d’écran 2021-02-17 à 11.51.5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95" y="854792"/>
            <a:ext cx="7739529" cy="534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24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Capture d’écran 2021-02-14 à 23.23.5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466" y="2356279"/>
            <a:ext cx="4395779" cy="2018662"/>
          </a:xfrm>
          <a:prstGeom prst="rect">
            <a:avLst/>
          </a:prstGeom>
        </p:spPr>
      </p:pic>
      <p:pic>
        <p:nvPicPr>
          <p:cNvPr id="3" name="Image 2" descr="Capture d’écran 2021-02-14 à 23.24.1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09607"/>
            <a:ext cx="4228815" cy="1965334"/>
          </a:xfrm>
          <a:prstGeom prst="rect">
            <a:avLst/>
          </a:prstGeom>
        </p:spPr>
      </p:pic>
      <p:pic>
        <p:nvPicPr>
          <p:cNvPr id="4" name="Image 3" descr="Capture d’écran 2021-02-14 à 23.24.2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069" y="4599058"/>
            <a:ext cx="4031560" cy="1977746"/>
          </a:xfrm>
          <a:prstGeom prst="rect">
            <a:avLst/>
          </a:prstGeom>
        </p:spPr>
      </p:pic>
      <p:pic>
        <p:nvPicPr>
          <p:cNvPr id="5" name="Image 4" descr="Capture d’écran 2021-02-14 à 23.24.38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098" y="177427"/>
            <a:ext cx="4361287" cy="208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889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Capture d’écran 2021-02-14 à 23.24.5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2" y="776940"/>
            <a:ext cx="4130216" cy="2046940"/>
          </a:xfrm>
          <a:prstGeom prst="rect">
            <a:avLst/>
          </a:prstGeom>
        </p:spPr>
      </p:pic>
      <p:pic>
        <p:nvPicPr>
          <p:cNvPr id="3" name="Image 2" descr="Capture d’écran 2021-02-14 à 23.25.0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175" y="776940"/>
            <a:ext cx="4134590" cy="2046942"/>
          </a:xfrm>
          <a:prstGeom prst="rect">
            <a:avLst/>
          </a:prstGeom>
        </p:spPr>
      </p:pic>
      <p:pic>
        <p:nvPicPr>
          <p:cNvPr id="4" name="Image 3" descr="Capture d’écran 2021-02-14 à 23.25.3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3692030"/>
            <a:ext cx="5202011" cy="235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770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</TotalTime>
  <Words>333</Words>
  <Application>Microsoft Macintosh PowerPoint</Application>
  <PresentationFormat>Présentation à l'écran (4:3)</PresentationFormat>
  <Paragraphs>75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Thème Office</vt:lpstr>
      <vt:lpstr>제8과 위치와 방향</vt:lpstr>
      <vt:lpstr>Présentation PowerPoint</vt:lpstr>
      <vt:lpstr>N이/가  N에  있다/없다</vt:lpstr>
      <vt:lpstr>N이(가) 어디에 있어요?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이 근처에 N가(이) 있어요? Est-ce qu’il y a  N près d’ici?</vt:lpstr>
      <vt:lpstr> N(으)로 가다/오다 vers, à</vt:lpstr>
      <vt:lpstr>N에서 N까지 à partir de (en provenance de) – jusqu’à</vt:lpstr>
      <vt:lpstr>는,  은,  이,  가,  도,  에,  에서,  를,  을,  하고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제8과 위치와 방향</dc:title>
  <dc:creator>Cottin</dc:creator>
  <cp:lastModifiedBy>Cottin</cp:lastModifiedBy>
  <cp:revision>47</cp:revision>
  <dcterms:created xsi:type="dcterms:W3CDTF">2020-10-14T20:03:57Z</dcterms:created>
  <dcterms:modified xsi:type="dcterms:W3CDTF">2021-05-14T21:33:55Z</dcterms:modified>
</cp:coreProperties>
</file>