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0" r:id="rId4"/>
    <p:sldId id="267" r:id="rId5"/>
    <p:sldId id="260" r:id="rId6"/>
    <p:sldId id="261" r:id="rId7"/>
    <p:sldId id="268" r:id="rId8"/>
    <p:sldId id="269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81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82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00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61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03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4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7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ECF7F-DE8F-CD4B-849C-C817102E452C}" type="datetimeFigureOut">
              <a:rPr lang="fr-FR" smtClean="0"/>
              <a:t>28/05/21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BB8-8A18-E841-A29B-4B0B9D8B6A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9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92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000"/>
            <a:ext cx="9144000" cy="6464300"/>
          </a:xfrm>
        </p:spPr>
        <p:txBody>
          <a:bodyPr/>
          <a:lstStyle/>
          <a:p>
            <a:r>
              <a:rPr lang="ko-KR" altLang="en-US" dirty="0" smtClean="0"/>
              <a:t>여보세요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누구세요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누구시죠</a:t>
            </a:r>
            <a:r>
              <a:rPr lang="en-US" altLang="ko-KR" dirty="0" smtClean="0"/>
              <a:t>?)</a:t>
            </a:r>
          </a:p>
          <a:p>
            <a:r>
              <a:rPr lang="fr-FR" altLang="ko-KR" dirty="0" smtClean="0"/>
              <a:t>N</a:t>
            </a:r>
            <a:r>
              <a:rPr lang="ko-KR" altLang="en-US" dirty="0" smtClean="0"/>
              <a:t>네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집이에요</a:t>
            </a:r>
            <a:r>
              <a:rPr lang="en-US" altLang="ko-KR" dirty="0" smtClean="0"/>
              <a:t>? /  N</a:t>
            </a:r>
            <a:r>
              <a:rPr lang="ko-KR" altLang="en-US" dirty="0" smtClean="0"/>
              <a:t>댁이에요</a:t>
            </a:r>
            <a:r>
              <a:rPr lang="en-US" altLang="ko-KR" dirty="0" smtClean="0"/>
              <a:t>?</a:t>
            </a:r>
          </a:p>
          <a:p>
            <a:r>
              <a:rPr lang="fr-FR" altLang="ko-KR" dirty="0" smtClean="0"/>
              <a:t>N </a:t>
            </a:r>
            <a:r>
              <a:rPr lang="ko-KR" altLang="en-US" dirty="0" smtClean="0"/>
              <a:t>있어요</a:t>
            </a:r>
            <a:r>
              <a:rPr lang="en-US" altLang="ko-KR" dirty="0" smtClean="0"/>
              <a:t>? /  N </a:t>
            </a:r>
            <a:r>
              <a:rPr lang="ko-KR" altLang="en-US" dirty="0" smtClean="0"/>
              <a:t>계세요</a:t>
            </a:r>
            <a:r>
              <a:rPr lang="en-US" altLang="ko-KR" dirty="0" smtClean="0"/>
              <a:t>?</a:t>
            </a:r>
          </a:p>
          <a:p>
            <a:r>
              <a:rPr lang="fr-FR" altLang="ko-KR" dirty="0" smtClean="0"/>
              <a:t>N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바꿔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주세요</a:t>
            </a:r>
            <a:r>
              <a:rPr lang="en-US" altLang="ko-KR" dirty="0" smtClean="0"/>
              <a:t>. /  N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바꿔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주시겠어요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실례지만</a:t>
            </a:r>
            <a:r>
              <a:rPr lang="mr-IN" altLang="ko-KR" dirty="0" smtClean="0"/>
              <a:t>…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실례지만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누구시죠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잠시만요</a:t>
            </a:r>
            <a:r>
              <a:rPr lang="en-US" altLang="ko-KR" dirty="0" smtClean="0"/>
              <a:t>./</a:t>
            </a:r>
            <a:r>
              <a:rPr lang="ko-KR" altLang="en-US" dirty="0" smtClean="0"/>
              <a:t>잠깐만요</a:t>
            </a:r>
            <a:r>
              <a:rPr lang="en-US" altLang="ko-KR" dirty="0" smtClean="0"/>
              <a:t>./</a:t>
            </a:r>
            <a:r>
              <a:rPr lang="ko-KR" altLang="en-US" dirty="0" smtClean="0"/>
              <a:t>잠시만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기다리세요</a:t>
            </a:r>
            <a:r>
              <a:rPr lang="en-US" altLang="ko-KR" dirty="0" smtClean="0"/>
              <a:t>.</a:t>
            </a:r>
          </a:p>
          <a:p>
            <a:r>
              <a:rPr lang="fr-FR" altLang="ko-KR" dirty="0" smtClean="0"/>
              <a:t>N </a:t>
            </a:r>
            <a:r>
              <a:rPr lang="ko-KR" altLang="en-US" dirty="0" smtClean="0"/>
              <a:t>없는데요</a:t>
            </a:r>
            <a:r>
              <a:rPr lang="mr-IN" altLang="ko-KR" dirty="0" smtClean="0"/>
              <a:t>…</a:t>
            </a:r>
            <a:r>
              <a:rPr lang="en-US" altLang="ko-KR" dirty="0" smtClean="0"/>
              <a:t>./ N  </a:t>
            </a:r>
            <a:r>
              <a:rPr lang="ko-KR" altLang="en-US" dirty="0" smtClean="0"/>
              <a:t>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계신데요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전화할게요</a:t>
            </a:r>
            <a:r>
              <a:rPr lang="en-US" altLang="ko-KR" dirty="0" smtClean="0"/>
              <a:t>./</a:t>
            </a:r>
            <a:r>
              <a:rPr lang="ko-KR" altLang="en-US" dirty="0" smtClean="0"/>
              <a:t>다시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전화하겠습니다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좀</a:t>
            </a:r>
            <a:r>
              <a:rPr lang="en-US" altLang="ko-KR" dirty="0" smtClean="0"/>
              <a:t> </a:t>
            </a:r>
            <a:r>
              <a:rPr lang="ko-KR" altLang="en-US" dirty="0" smtClean="0"/>
              <a:t>남겨주세요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잘못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거셨어요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21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7000"/>
            <a:ext cx="9144000" cy="673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chemeClr val="accent3"/>
                </a:solidFill>
              </a:rPr>
              <a:t>     </a:t>
            </a:r>
            <a:r>
              <a:rPr lang="ko-KR" altLang="en-US" sz="2400" dirty="0" smtClean="0">
                <a:solidFill>
                  <a:schemeClr val="accent3"/>
                </a:solidFill>
              </a:rPr>
              <a:t>따르릉</a:t>
            </a:r>
            <a:r>
              <a:rPr lang="mr-IN" altLang="ko-KR" sz="2400" dirty="0" smtClean="0">
                <a:solidFill>
                  <a:schemeClr val="accent3"/>
                </a:solidFill>
              </a:rPr>
              <a:t>…</a:t>
            </a:r>
            <a:r>
              <a:rPr lang="en-US" altLang="ko-KR" sz="2400" dirty="0" smtClean="0">
                <a:solidFill>
                  <a:schemeClr val="accent3"/>
                </a:solidFill>
              </a:rPr>
              <a:t>..</a:t>
            </a:r>
            <a:r>
              <a:rPr lang="ko-KR" altLang="en-US" sz="2400" dirty="0" smtClean="0">
                <a:solidFill>
                  <a:schemeClr val="accent3"/>
                </a:solidFill>
              </a:rPr>
              <a:t>따르릉</a:t>
            </a:r>
            <a:r>
              <a:rPr lang="mr-IN" altLang="ko-KR" sz="2400" dirty="0" smtClean="0">
                <a:solidFill>
                  <a:schemeClr val="accent3"/>
                </a:solidFill>
              </a:rPr>
              <a:t>……</a:t>
            </a:r>
            <a:endParaRPr lang="en-US" altLang="ko-KR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3"/>
                </a:solidFill>
              </a:rPr>
              <a:t> </a:t>
            </a:r>
            <a:r>
              <a:rPr lang="en-US" altLang="ko-KR" sz="2400" dirty="0" smtClean="0"/>
              <a:t>A : </a:t>
            </a:r>
            <a:r>
              <a:rPr lang="ko-KR" altLang="en-US" sz="2400" dirty="0" smtClean="0"/>
              <a:t>여보세요</a:t>
            </a:r>
            <a:r>
              <a:rPr lang="en-US" altLang="ko-KR" sz="2400" dirty="0" smtClean="0"/>
              <a:t>!</a:t>
            </a:r>
          </a:p>
          <a:p>
            <a:pPr marL="0" indent="0">
              <a:buNone/>
            </a:pPr>
            <a:r>
              <a:rPr lang="fr-FR" altLang="ko-KR" sz="2400" dirty="0"/>
              <a:t> </a:t>
            </a:r>
            <a:r>
              <a:rPr lang="fr-FR" altLang="ko-KR" sz="2400" dirty="0" smtClean="0"/>
              <a:t>B : </a:t>
            </a:r>
            <a:r>
              <a:rPr lang="ko-KR" altLang="en-US" sz="2400" dirty="0" smtClean="0"/>
              <a:t>여보세요</a:t>
            </a:r>
            <a:r>
              <a:rPr lang="en-US" altLang="ko-KR" sz="2400" dirty="0" smtClean="0"/>
              <a:t>! </a:t>
            </a:r>
            <a:r>
              <a:rPr lang="ko-KR" altLang="en-US" sz="2400" dirty="0" smtClean="0"/>
              <a:t>미나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씨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집이지요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en-US" altLang="ko-KR" sz="2400" dirty="0" smtClean="0"/>
              <a:t> A : </a:t>
            </a:r>
            <a:r>
              <a:rPr lang="ko-KR" altLang="en-US" sz="2400" dirty="0" smtClean="0"/>
              <a:t>아니요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잘못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거셨어요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fr-FR" altLang="ko-KR" sz="2400" dirty="0" smtClean="0"/>
              <a:t> B : </a:t>
            </a:r>
            <a:r>
              <a:rPr lang="ko-KR" altLang="en-US" sz="2400" dirty="0" smtClean="0"/>
              <a:t>죄송합니다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안녕히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계세요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9BBB59"/>
                </a:solidFill>
              </a:rPr>
              <a:t>     </a:t>
            </a:r>
            <a:r>
              <a:rPr lang="ko-KR" altLang="en-US" sz="2400" dirty="0" smtClean="0">
                <a:solidFill>
                  <a:srgbClr val="9BBB59"/>
                </a:solidFill>
              </a:rPr>
              <a:t>따르릉</a:t>
            </a:r>
            <a:r>
              <a:rPr lang="mr-IN" altLang="ko-KR" sz="2400" dirty="0" smtClean="0">
                <a:solidFill>
                  <a:srgbClr val="9BBB59"/>
                </a:solidFill>
              </a:rPr>
              <a:t>…</a:t>
            </a:r>
            <a:r>
              <a:rPr lang="en-US" altLang="ko-KR" sz="2400" dirty="0" smtClean="0">
                <a:solidFill>
                  <a:srgbClr val="9BBB59"/>
                </a:solidFill>
              </a:rPr>
              <a:t>.. </a:t>
            </a:r>
            <a:r>
              <a:rPr lang="ko-KR" altLang="en-US" sz="2400" dirty="0" smtClean="0">
                <a:solidFill>
                  <a:srgbClr val="9BBB59"/>
                </a:solidFill>
              </a:rPr>
              <a:t>따르릉</a:t>
            </a:r>
            <a:r>
              <a:rPr lang="mr-IN" altLang="ko-KR" sz="2400" dirty="0" smtClean="0">
                <a:solidFill>
                  <a:srgbClr val="9BBB59"/>
                </a:solidFill>
              </a:rPr>
              <a:t>…</a:t>
            </a:r>
            <a:r>
              <a:rPr lang="en-US" altLang="ko-KR" sz="2400" dirty="0" smtClean="0">
                <a:solidFill>
                  <a:srgbClr val="9BBB59"/>
                </a:solidFill>
              </a:rPr>
              <a:t>..</a:t>
            </a:r>
          </a:p>
          <a:p>
            <a:pPr marL="0" indent="0">
              <a:buNone/>
            </a:pPr>
            <a:r>
              <a:rPr lang="en-US" altLang="ko-KR" sz="2400" dirty="0" smtClean="0"/>
              <a:t> A : </a:t>
            </a:r>
            <a:r>
              <a:rPr lang="ko-KR" altLang="en-US" sz="2400" dirty="0" smtClean="0"/>
              <a:t>여보세요</a:t>
            </a:r>
            <a:r>
              <a:rPr lang="en-US" altLang="ko-KR" sz="2400" dirty="0" smtClean="0"/>
              <a:t>!</a:t>
            </a:r>
          </a:p>
          <a:p>
            <a:pPr marL="0" indent="0">
              <a:buNone/>
            </a:pPr>
            <a:r>
              <a:rPr lang="en-US" altLang="ko-KR" sz="2400" dirty="0" smtClean="0"/>
              <a:t> B : </a:t>
            </a:r>
            <a:r>
              <a:rPr lang="ko-KR" altLang="en-US" sz="2400" dirty="0" smtClean="0"/>
              <a:t>여보세요</a:t>
            </a:r>
            <a:r>
              <a:rPr lang="en-US" altLang="ko-KR" sz="2400" dirty="0" smtClean="0"/>
              <a:t>! </a:t>
            </a:r>
            <a:r>
              <a:rPr lang="ko-KR" altLang="en-US" sz="2400" dirty="0" smtClean="0"/>
              <a:t>재민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씨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집이지요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r>
              <a:rPr lang="en-US" altLang="ko-KR" sz="2400" dirty="0" smtClean="0"/>
              <a:t> A : </a:t>
            </a:r>
            <a:r>
              <a:rPr lang="ko-KR" altLang="en-US" sz="2400" dirty="0" smtClean="0"/>
              <a:t>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그런데요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B : </a:t>
            </a:r>
            <a:r>
              <a:rPr lang="ko-KR" altLang="en-US" sz="2400" dirty="0" smtClean="0"/>
              <a:t>죄송하지만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재민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씨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바꿔주세요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A : </a:t>
            </a:r>
            <a:r>
              <a:rPr lang="ko-KR" altLang="en-US" sz="2400" dirty="0" smtClean="0"/>
              <a:t>재민이는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없어요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 B : </a:t>
            </a:r>
            <a:r>
              <a:rPr lang="ko-KR" altLang="en-US" sz="2400" dirty="0" smtClean="0"/>
              <a:t>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알겠습니다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나중에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전화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드리겠습니다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안녕히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계세요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A : </a:t>
            </a:r>
            <a:r>
              <a:rPr lang="ko-KR" altLang="en-US" sz="2400" dirty="0" smtClean="0"/>
              <a:t>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안녕히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계세요</a:t>
            </a:r>
            <a:r>
              <a:rPr lang="en-US" altLang="ko-KR" sz="2400" dirty="0" smtClean="0"/>
              <a:t>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6600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800" y="274638"/>
            <a:ext cx="8229600" cy="1143000"/>
          </a:xfrm>
        </p:spPr>
        <p:txBody>
          <a:bodyPr/>
          <a:lstStyle/>
          <a:p>
            <a:r>
              <a:rPr lang="fr-FR" b="1" u="sng" dirty="0" smtClean="0"/>
              <a:t>N -(</a:t>
            </a:r>
            <a:r>
              <a:rPr lang="ko-KR" altLang="en-US" b="1" u="sng" dirty="0" smtClean="0"/>
              <a:t>이</a:t>
            </a:r>
            <a:r>
              <a:rPr lang="en-US" altLang="ko-KR" b="1" u="sng" dirty="0" smtClean="0"/>
              <a:t>)</a:t>
            </a:r>
            <a:r>
              <a:rPr lang="ko-KR" altLang="en-US" b="1" u="sng" dirty="0" smtClean="0"/>
              <a:t>지요</a:t>
            </a:r>
            <a:r>
              <a:rPr lang="en-US" altLang="ko-KR" b="1" u="sng" dirty="0" smtClean="0"/>
              <a:t>?</a:t>
            </a:r>
            <a:r>
              <a:rPr lang="en-US" altLang="ko-KR" sz="2800" b="1" u="sng" dirty="0" smtClean="0"/>
              <a:t> </a:t>
            </a:r>
            <a:r>
              <a:rPr lang="en-US" altLang="ko-KR" sz="2800" dirty="0" smtClean="0"/>
              <a:t>n’est-ce pas?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527060"/>
              </p:ext>
            </p:extLst>
          </p:nvPr>
        </p:nvGraphicFramePr>
        <p:xfrm>
          <a:off x="457200" y="1600200"/>
          <a:ext cx="8229600" cy="74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400"/>
                <a:gridCol w="4140200"/>
              </a:tblGrid>
              <a:tr h="37465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받침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ㅇ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받침</a:t>
                      </a:r>
                      <a:r>
                        <a:rPr lang="en-US" altLang="ko-KR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지요</a:t>
                      </a:r>
                      <a:r>
                        <a:rPr lang="en-US" altLang="ko-KR" dirty="0" smtClean="0"/>
                        <a:t>?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이지요</a:t>
                      </a:r>
                      <a:r>
                        <a:rPr lang="en-US" altLang="ko-KR" dirty="0" smtClean="0"/>
                        <a:t>?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2451100"/>
            <a:ext cx="8229600" cy="454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ko-KR" dirty="0" smtClean="0"/>
              <a:t>A: </a:t>
            </a:r>
            <a:r>
              <a:rPr lang="ko-KR" altLang="en-US" dirty="0" smtClean="0"/>
              <a:t>여보세요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씨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집</a:t>
            </a:r>
            <a:r>
              <a:rPr lang="ko-KR" altLang="en-US" dirty="0" smtClean="0">
                <a:solidFill>
                  <a:schemeClr val="accent1"/>
                </a:solidFill>
              </a:rPr>
              <a:t>이지요</a:t>
            </a:r>
            <a:r>
              <a:rPr lang="en-US" altLang="ko-KR" dirty="0" smtClean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                                 </a:t>
            </a:r>
            <a:r>
              <a:rPr lang="ko-KR" altLang="en-US" dirty="0" smtClean="0">
                <a:solidFill>
                  <a:srgbClr val="000000"/>
                </a:solidFill>
              </a:rPr>
              <a:t>서울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은행</a:t>
            </a:r>
            <a:r>
              <a:rPr lang="ko-KR" altLang="en-US" dirty="0" smtClean="0">
                <a:solidFill>
                  <a:srgbClr val="4F81BD"/>
                </a:solidFill>
              </a:rPr>
              <a:t>이지요</a:t>
            </a:r>
            <a:r>
              <a:rPr lang="en-US" altLang="ko-KR" dirty="0" smtClean="0">
                <a:solidFill>
                  <a:srgbClr val="4F81BD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       </a:t>
            </a:r>
            <a:r>
              <a:rPr lang="ko-KR" altLang="en-US" dirty="0" smtClean="0">
                <a:solidFill>
                  <a:srgbClr val="000000"/>
                </a:solidFill>
              </a:rPr>
              <a:t>하나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슈퍼</a:t>
            </a:r>
            <a:r>
              <a:rPr lang="ko-KR" altLang="en-US" dirty="0" smtClean="0">
                <a:solidFill>
                  <a:srgbClr val="4F81BD"/>
                </a:solidFill>
              </a:rPr>
              <a:t>지요</a:t>
            </a:r>
            <a:r>
              <a:rPr lang="en-US" altLang="ko-KR" dirty="0" smtClean="0">
                <a:solidFill>
                  <a:srgbClr val="4F81BD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000000"/>
                </a:solidFill>
              </a:rPr>
              <a:t>     </a:t>
            </a:r>
            <a:r>
              <a:rPr lang="ko-KR" altLang="en-US" dirty="0" smtClean="0">
                <a:solidFill>
                  <a:srgbClr val="000000"/>
                </a:solidFill>
              </a:rPr>
              <a:t>파리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</a:rPr>
              <a:t>카페</a:t>
            </a:r>
            <a:r>
              <a:rPr lang="ko-KR" altLang="en-US" dirty="0" smtClean="0">
                <a:solidFill>
                  <a:srgbClr val="4F81BD"/>
                </a:solidFill>
              </a:rPr>
              <a:t>지요</a:t>
            </a:r>
            <a:r>
              <a:rPr lang="en-US" altLang="ko-KR" dirty="0" smtClean="0">
                <a:solidFill>
                  <a:srgbClr val="4F81BD"/>
                </a:solidFill>
              </a:rPr>
              <a:t>?</a:t>
            </a:r>
            <a:endParaRPr lang="en-US" altLang="ko-KR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fr-FR" altLang="ko-KR" dirty="0" smtClean="0"/>
              <a:t>B: </a:t>
            </a:r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실례지만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누구세요</a:t>
            </a:r>
            <a:r>
              <a:rPr lang="en-US" altLang="ko-KR" dirty="0" smtClean="0"/>
              <a:t>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8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A/V-</a:t>
            </a:r>
            <a:r>
              <a:rPr lang="ko-KR" altLang="en-US" b="1" u="sng" dirty="0" smtClean="0"/>
              <a:t>지요</a:t>
            </a:r>
            <a:r>
              <a:rPr lang="en-US" altLang="ko-KR" b="1" u="sng" dirty="0" smtClean="0"/>
              <a:t>? </a:t>
            </a:r>
            <a:r>
              <a:rPr lang="en-US" altLang="ko-KR" b="1" u="sng" dirty="0"/>
              <a:t> </a:t>
            </a:r>
            <a:r>
              <a:rPr lang="en-US" altLang="ko-KR" sz="2800" dirty="0" smtClean="0"/>
              <a:t>(n’est-ce pas)</a:t>
            </a:r>
            <a:endParaRPr lang="fr-FR" sz="28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56724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싸다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공부하다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많다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가다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춥다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읽다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멀다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듣다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맛있다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재미없다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학생이다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학생이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아니다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기자다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A/V-</a:t>
            </a:r>
            <a:r>
              <a:rPr lang="ko-KR" altLang="en-US" b="1" u="sng" dirty="0" smtClean="0"/>
              <a:t>지요</a:t>
            </a:r>
            <a:r>
              <a:rPr lang="en-US" altLang="ko-KR" b="1" u="sng" dirty="0" smtClean="0"/>
              <a:t>? </a:t>
            </a:r>
            <a:r>
              <a:rPr lang="en-US" altLang="ko-KR" sz="2800" dirty="0"/>
              <a:t>n</a:t>
            </a:r>
            <a:r>
              <a:rPr lang="en-US" altLang="ko-KR" sz="2800" dirty="0" smtClean="0"/>
              <a:t>’est-ce pas?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꽃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비싸다</a:t>
            </a:r>
            <a:endParaRPr lang="en-US" altLang="ko-KR" dirty="0" smtClean="0"/>
          </a:p>
          <a:p>
            <a:r>
              <a:rPr lang="ko-KR" altLang="en-US" dirty="0" smtClean="0"/>
              <a:t>날씨</a:t>
            </a:r>
            <a:r>
              <a:rPr lang="en-US" altLang="ko-KR" dirty="0" smtClean="0"/>
              <a:t>/</a:t>
            </a:r>
            <a:r>
              <a:rPr lang="ko-KR" altLang="en-US" dirty="0" smtClean="0"/>
              <a:t>따뜻하다</a:t>
            </a:r>
            <a:endParaRPr lang="en-US" altLang="ko-KR" dirty="0" smtClean="0"/>
          </a:p>
          <a:p>
            <a:r>
              <a:rPr lang="ko-KR" altLang="en-US" dirty="0" smtClean="0"/>
              <a:t>커피</a:t>
            </a:r>
            <a:r>
              <a:rPr lang="en-US" altLang="ko-KR" dirty="0" smtClean="0"/>
              <a:t>/</a:t>
            </a:r>
            <a:r>
              <a:rPr lang="ko-KR" altLang="en-US" dirty="0" smtClean="0"/>
              <a:t>좋아하다</a:t>
            </a:r>
            <a:endParaRPr lang="en-US" altLang="ko-KR" dirty="0" smtClean="0"/>
          </a:p>
          <a:p>
            <a:r>
              <a:rPr lang="ko-KR" altLang="en-US" dirty="0" smtClean="0"/>
              <a:t>불고기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맛있다</a:t>
            </a:r>
            <a:endParaRPr lang="en-US" altLang="ko-KR" dirty="0" smtClean="0"/>
          </a:p>
          <a:p>
            <a:r>
              <a:rPr lang="ko-KR" altLang="en-US" dirty="0" smtClean="0"/>
              <a:t>바나나</a:t>
            </a:r>
            <a:r>
              <a:rPr lang="en-US" altLang="ko-KR" dirty="0" smtClean="0"/>
              <a:t>/</a:t>
            </a:r>
            <a:r>
              <a:rPr lang="ko-KR" altLang="en-US" dirty="0" smtClean="0"/>
              <a:t>싸다</a:t>
            </a:r>
            <a:endParaRPr lang="en-US" altLang="ko-KR" dirty="0" smtClean="0"/>
          </a:p>
          <a:p>
            <a:r>
              <a:rPr lang="ko-KR" altLang="en-US" dirty="0" smtClean="0"/>
              <a:t>길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복잡하다</a:t>
            </a:r>
            <a:endParaRPr lang="en-US" altLang="ko-KR" dirty="0" smtClean="0"/>
          </a:p>
          <a:p>
            <a:r>
              <a:rPr lang="ko-KR" altLang="en-US" dirty="0" smtClean="0"/>
              <a:t>삼성</a:t>
            </a:r>
            <a:r>
              <a:rPr lang="en-US" altLang="ko-KR" dirty="0" smtClean="0"/>
              <a:t> </a:t>
            </a:r>
            <a:r>
              <a:rPr lang="ko-KR" altLang="en-US" smtClean="0"/>
              <a:t>핸드폰</a:t>
            </a:r>
            <a:r>
              <a:rPr lang="en-US" altLang="ko-KR" smtClean="0"/>
              <a:t>/</a:t>
            </a:r>
            <a:r>
              <a:rPr lang="ko-KR" altLang="en-US" dirty="0" smtClean="0"/>
              <a:t>좋다</a:t>
            </a:r>
            <a:endParaRPr lang="en-US" altLang="ko-K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689769"/>
            <a:ext cx="9014658" cy="830262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V-</a:t>
            </a:r>
            <a:r>
              <a:rPr lang="ko-KR" altLang="en-US" b="1" u="sng" dirty="0" smtClean="0"/>
              <a:t>아</a:t>
            </a:r>
            <a:r>
              <a:rPr lang="en-US" altLang="ko-KR" b="1" u="sng" dirty="0" smtClean="0"/>
              <a:t>/</a:t>
            </a:r>
            <a:r>
              <a:rPr lang="ko-KR" altLang="en-US" b="1" u="sng" dirty="0" smtClean="0"/>
              <a:t>어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주세요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fr-FR" altLang="ko-KR" sz="2400" dirty="0" smtClean="0"/>
              <a:t> « s’il vous plaît, ayez la gentillesse de Vb</a:t>
            </a:r>
            <a:r>
              <a:rPr lang="fr-FR" altLang="ko-KR" sz="2400" dirty="0"/>
              <a:t>.</a:t>
            </a:r>
            <a:r>
              <a:rPr lang="fr-FR" altLang="ko-KR" sz="2400" dirty="0" smtClean="0"/>
              <a:t>  » sous forme d’impératif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70247"/>
              </p:ext>
            </p:extLst>
          </p:nvPr>
        </p:nvGraphicFramePr>
        <p:xfrm>
          <a:off x="457200" y="197104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모음</a:t>
                      </a:r>
                      <a:r>
                        <a:rPr lang="en-US" altLang="ko-KR" dirty="0" smtClean="0"/>
                        <a:t>  : </a:t>
                      </a:r>
                      <a:r>
                        <a:rPr lang="ko-KR" altLang="en-US" dirty="0" smtClean="0"/>
                        <a:t>ㅏ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ㅗ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나머지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하다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아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주세요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주세요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해주세요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3048317"/>
            <a:ext cx="2768600" cy="378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받다</a:t>
            </a:r>
            <a:endParaRPr lang="en-US" altLang="ko-KR" dirty="0" smtClean="0"/>
          </a:p>
          <a:p>
            <a:r>
              <a:rPr lang="ko-KR" altLang="en-US" dirty="0" smtClean="0"/>
              <a:t>닫다</a:t>
            </a:r>
            <a:endParaRPr lang="en-US" altLang="ko-KR" dirty="0" smtClean="0"/>
          </a:p>
          <a:p>
            <a:r>
              <a:rPr lang="ko-KR" altLang="en-US" dirty="0" smtClean="0"/>
              <a:t>만들다</a:t>
            </a:r>
            <a:endParaRPr lang="en-US" altLang="ko-KR" dirty="0" smtClean="0"/>
          </a:p>
          <a:p>
            <a:r>
              <a:rPr lang="ko-KR" altLang="en-US" dirty="0" smtClean="0"/>
              <a:t>오다</a:t>
            </a:r>
            <a:endParaRPr lang="en-US" altLang="ko-KR" dirty="0" smtClean="0"/>
          </a:p>
          <a:p>
            <a:r>
              <a:rPr lang="ko-KR" altLang="en-US" dirty="0" smtClean="0"/>
              <a:t>보다</a:t>
            </a:r>
            <a:endParaRPr lang="en-US" altLang="ko-KR" dirty="0" smtClean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225800" y="3048317"/>
            <a:ext cx="2755900" cy="433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열다</a:t>
            </a:r>
            <a:endParaRPr lang="en-US" altLang="ko-KR" dirty="0" smtClean="0"/>
          </a:p>
          <a:p>
            <a:r>
              <a:rPr lang="ko-KR" altLang="en-US" dirty="0" smtClean="0"/>
              <a:t>기다리다</a:t>
            </a:r>
            <a:endParaRPr lang="en-US" altLang="ko-KR" dirty="0" smtClean="0"/>
          </a:p>
          <a:p>
            <a:r>
              <a:rPr lang="ko-KR" altLang="en-US" dirty="0" smtClean="0"/>
              <a:t>춤추다</a:t>
            </a:r>
            <a:endParaRPr lang="en-US" altLang="ko-KR" dirty="0" smtClean="0"/>
          </a:p>
          <a:p>
            <a:r>
              <a:rPr lang="ko-KR" altLang="en-US" dirty="0" smtClean="0"/>
              <a:t>그리다</a:t>
            </a:r>
            <a:endParaRPr lang="en-US" altLang="ko-KR" dirty="0" smtClean="0"/>
          </a:p>
          <a:p>
            <a:r>
              <a:rPr lang="ko-KR" altLang="en-US" dirty="0" smtClean="0"/>
              <a:t>바꾸다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981700" y="3048317"/>
            <a:ext cx="2705100" cy="449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전화하다</a:t>
            </a:r>
            <a:endParaRPr lang="en-US" altLang="ko-KR" dirty="0" smtClean="0"/>
          </a:p>
          <a:p>
            <a:r>
              <a:rPr lang="ko-KR" altLang="en-US" dirty="0" smtClean="0"/>
              <a:t>준비하다</a:t>
            </a:r>
            <a:endParaRPr lang="en-US" altLang="ko-KR" dirty="0" smtClean="0"/>
          </a:p>
          <a:p>
            <a:r>
              <a:rPr lang="ko-KR" altLang="en-US" dirty="0" smtClean="0"/>
              <a:t>청소하다</a:t>
            </a:r>
            <a:endParaRPr lang="en-US" altLang="ko-KR" dirty="0" smtClean="0"/>
          </a:p>
          <a:p>
            <a:r>
              <a:rPr lang="ko-KR" altLang="en-US" dirty="0" smtClean="0"/>
              <a:t>노래하다</a:t>
            </a:r>
            <a:endParaRPr lang="en-US" altLang="ko-KR" dirty="0" smtClean="0"/>
          </a:p>
          <a:p>
            <a:r>
              <a:rPr lang="ko-KR" altLang="en-US" dirty="0" smtClean="0"/>
              <a:t>요리하다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62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57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V-</a:t>
            </a:r>
            <a:r>
              <a:rPr lang="ko-KR" altLang="en-US" b="1" u="sng" dirty="0" smtClean="0"/>
              <a:t>고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있다</a:t>
            </a:r>
            <a:r>
              <a:rPr lang="en-US" altLang="ko-KR" b="1" u="sng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être en train de +</a:t>
            </a:r>
            <a:r>
              <a:rPr lang="en-US" altLang="ko-KR" sz="3100" dirty="0" err="1" smtClean="0"/>
              <a:t>inf</a:t>
            </a:r>
            <a:r>
              <a:rPr lang="en-US" altLang="ko-KR" sz="3100" dirty="0" smtClean="0"/>
              <a:t>, présent progressif</a:t>
            </a:r>
            <a:endParaRPr lang="fr-FR" sz="3100" dirty="0"/>
          </a:p>
        </p:txBody>
      </p:sp>
      <p:sp>
        <p:nvSpPr>
          <p:cNvPr id="4" name="Espace réservé du contenu 2"/>
          <p:cNvSpPr txBox="1">
            <a:spLocks noGrp="1"/>
          </p:cNvSpPr>
          <p:nvPr>
            <p:ph idx="1"/>
          </p:nvPr>
        </p:nvSpPr>
        <p:spPr>
          <a:xfrm>
            <a:off x="457200" y="2306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받다</a:t>
            </a:r>
            <a:endParaRPr lang="en-US" altLang="ko-KR" dirty="0" smtClean="0"/>
          </a:p>
          <a:p>
            <a:r>
              <a:rPr lang="ko-KR" altLang="en-US" dirty="0" smtClean="0"/>
              <a:t>닫다</a:t>
            </a:r>
            <a:endParaRPr lang="en-US" altLang="ko-KR" dirty="0" smtClean="0"/>
          </a:p>
          <a:p>
            <a:r>
              <a:rPr lang="ko-KR" altLang="en-US" dirty="0" smtClean="0"/>
              <a:t>앉다</a:t>
            </a:r>
            <a:endParaRPr lang="en-US" altLang="ko-KR" dirty="0" smtClean="0"/>
          </a:p>
          <a:p>
            <a:r>
              <a:rPr lang="ko-KR" altLang="en-US" dirty="0" smtClean="0"/>
              <a:t>가다</a:t>
            </a:r>
            <a:endParaRPr lang="en-US" altLang="ko-KR" dirty="0" smtClean="0"/>
          </a:p>
          <a:p>
            <a:r>
              <a:rPr lang="ko-KR" altLang="en-US" dirty="0" smtClean="0"/>
              <a:t>사다</a:t>
            </a:r>
            <a:endParaRPr lang="en-US" altLang="ko-KR" dirty="0" smtClean="0"/>
          </a:p>
          <a:p>
            <a:r>
              <a:rPr lang="ko-KR" altLang="en-US" dirty="0" smtClean="0"/>
              <a:t>만나다</a:t>
            </a:r>
            <a:endParaRPr lang="en-US" altLang="ko-K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225800" y="2306637"/>
            <a:ext cx="275590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읽다</a:t>
            </a:r>
            <a:endParaRPr lang="en-US" altLang="ko-KR" dirty="0" smtClean="0"/>
          </a:p>
          <a:p>
            <a:r>
              <a:rPr lang="ko-KR" altLang="en-US" dirty="0" smtClean="0"/>
              <a:t>입다</a:t>
            </a:r>
            <a:endParaRPr lang="en-US" altLang="ko-KR" dirty="0" smtClean="0"/>
          </a:p>
          <a:p>
            <a:r>
              <a:rPr lang="ko-KR" altLang="en-US" dirty="0" smtClean="0"/>
              <a:t>마시다</a:t>
            </a:r>
            <a:endParaRPr lang="en-US" altLang="ko-KR" dirty="0" smtClean="0"/>
          </a:p>
          <a:p>
            <a:r>
              <a:rPr lang="ko-KR" altLang="en-US" dirty="0" smtClean="0"/>
              <a:t>기다리다</a:t>
            </a:r>
            <a:endParaRPr lang="en-US" altLang="ko-KR" dirty="0" smtClean="0"/>
          </a:p>
          <a:p>
            <a:r>
              <a:rPr lang="ko-KR" altLang="en-US" dirty="0" smtClean="0"/>
              <a:t>춤추다</a:t>
            </a:r>
            <a:endParaRPr lang="en-US" altLang="ko-KR" dirty="0" smtClean="0"/>
          </a:p>
          <a:p>
            <a:r>
              <a:rPr lang="ko-KR" altLang="en-US" dirty="0" smtClean="0"/>
              <a:t>그리다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81700" y="2306637"/>
            <a:ext cx="2705100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전화하다</a:t>
            </a:r>
            <a:endParaRPr lang="en-US" altLang="ko-KR" dirty="0" smtClean="0"/>
          </a:p>
          <a:p>
            <a:r>
              <a:rPr lang="ko-KR" altLang="en-US" dirty="0" smtClean="0"/>
              <a:t>준비하다</a:t>
            </a:r>
            <a:endParaRPr lang="en-US" altLang="ko-KR" dirty="0" smtClean="0"/>
          </a:p>
          <a:p>
            <a:r>
              <a:rPr lang="ko-KR" altLang="en-US" dirty="0" smtClean="0"/>
              <a:t>청소하다</a:t>
            </a:r>
            <a:endParaRPr lang="en-US" altLang="ko-KR" dirty="0" smtClean="0"/>
          </a:p>
          <a:p>
            <a:r>
              <a:rPr lang="ko-KR" altLang="en-US" dirty="0" smtClean="0"/>
              <a:t>노래하다</a:t>
            </a:r>
            <a:endParaRPr lang="en-US" altLang="ko-KR" dirty="0" smtClean="0"/>
          </a:p>
          <a:p>
            <a:r>
              <a:rPr lang="ko-KR" altLang="en-US" dirty="0" smtClean="0"/>
              <a:t>요리하다</a:t>
            </a:r>
            <a:endParaRPr lang="en-US" altLang="ko-KR" dirty="0" smtClean="0"/>
          </a:p>
          <a:p>
            <a:r>
              <a:rPr lang="ko-KR" altLang="en-US" dirty="0" smtClean="0"/>
              <a:t>일하다</a:t>
            </a:r>
            <a:endParaRPr lang="en-US" altLang="ko-KR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87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번역하세요</a:t>
            </a:r>
            <a:r>
              <a:rPr lang="en-US" altLang="ko-KR" dirty="0" smtClean="0"/>
              <a:t>.  </a:t>
            </a:r>
            <a:r>
              <a:rPr lang="en-US" altLang="ko-KR" sz="3200" dirty="0" smtClean="0"/>
              <a:t>(</a:t>
            </a:r>
            <a:r>
              <a:rPr lang="fr-FR" sz="3200" dirty="0" smtClean="0"/>
              <a:t>Traduisez en coréen)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Hyeonbin</a:t>
            </a:r>
            <a:r>
              <a:rPr lang="fr-FR" sz="2800" dirty="0" smtClean="0"/>
              <a:t> est en train de regarder un film maintenant.</a:t>
            </a:r>
          </a:p>
          <a:p>
            <a:endParaRPr lang="fr-FR" sz="2800" dirty="0"/>
          </a:p>
          <a:p>
            <a:r>
              <a:rPr lang="fr-FR" sz="2800" dirty="0" smtClean="0"/>
              <a:t>En ce moment, je suis en train d’apprendre le coréen.</a:t>
            </a:r>
          </a:p>
          <a:p>
            <a:endParaRPr lang="fr-FR" sz="2800" dirty="0"/>
          </a:p>
          <a:p>
            <a:r>
              <a:rPr lang="fr-FR" sz="2800" dirty="0" smtClean="0"/>
              <a:t>Mon ami est en train de dormir dans la chambre.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3345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3570"/>
            <a:ext cx="9144000" cy="679443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마농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지금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해요</a:t>
            </a:r>
            <a:r>
              <a:rPr lang="en-US" altLang="ko-KR" sz="2800" dirty="0" smtClean="0"/>
              <a:t>?</a:t>
            </a:r>
          </a:p>
          <a:p>
            <a:r>
              <a:rPr lang="ko-KR" altLang="en-US" sz="2800" dirty="0" smtClean="0"/>
              <a:t>얀</a:t>
            </a:r>
            <a:r>
              <a:rPr lang="en-US" altLang="ko-KR" sz="2800" dirty="0" smtClean="0"/>
              <a:t> : (</a:t>
            </a:r>
            <a:r>
              <a:rPr lang="ko-KR" altLang="en-US" sz="2800" dirty="0" smtClean="0"/>
              <a:t>친구를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기다리다</a:t>
            </a:r>
            <a:r>
              <a:rPr lang="en-US" altLang="ko-KR" sz="2800" dirty="0" smtClean="0"/>
              <a:t>) &gt; </a:t>
            </a:r>
            <a:r>
              <a:rPr lang="ko-KR" altLang="en-US" sz="2800" dirty="0" smtClean="0"/>
              <a:t>친구를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기다리고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있어요</a:t>
            </a:r>
            <a:r>
              <a:rPr lang="en-US" altLang="ko-KR" sz="2800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dirty="0" smtClean="0"/>
              <a:t>마농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요즘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해요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ko-KR" altLang="en-US" sz="2800" dirty="0" smtClean="0"/>
              <a:t>얀</a:t>
            </a:r>
            <a:r>
              <a:rPr lang="en-US" altLang="ko-KR" sz="2800" dirty="0" smtClean="0"/>
              <a:t> : (</a:t>
            </a:r>
            <a:r>
              <a:rPr lang="ko-KR" altLang="en-US" sz="2800" dirty="0" smtClean="0"/>
              <a:t>서예를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배우다</a:t>
            </a:r>
            <a:r>
              <a:rPr lang="en-US" altLang="ko-KR" sz="2800" smtClean="0"/>
              <a:t>) &gt;</a:t>
            </a:r>
            <a:endParaRPr lang="en-US" altLang="ko-KR" sz="2800" dirty="0" smtClean="0"/>
          </a:p>
          <a:p>
            <a:pPr marL="514350" indent="-514350">
              <a:buAutoNum type="arabicPeriod" startAt="2"/>
            </a:pPr>
            <a:r>
              <a:rPr lang="ko-KR" altLang="en-US" sz="2800" dirty="0" smtClean="0"/>
              <a:t>마농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지금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해요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ko-KR" altLang="en-US" sz="2800" dirty="0" smtClean="0"/>
              <a:t>얀</a:t>
            </a:r>
            <a:r>
              <a:rPr lang="en-US" altLang="ko-KR" sz="2800" dirty="0" smtClean="0"/>
              <a:t> : (</a:t>
            </a:r>
            <a:r>
              <a:rPr lang="ko-KR" altLang="en-US" sz="2800" dirty="0" smtClean="0"/>
              <a:t>인터넷을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하다</a:t>
            </a:r>
            <a:r>
              <a:rPr lang="en-US" altLang="ko-KR" sz="2800" dirty="0" smtClean="0"/>
              <a:t>) &gt;</a:t>
            </a:r>
          </a:p>
          <a:p>
            <a:pPr marL="514350" indent="-514350">
              <a:buAutoNum type="arabicPeriod" startAt="3"/>
            </a:pPr>
            <a:r>
              <a:rPr lang="ko-KR" altLang="en-US" sz="2800" dirty="0" smtClean="0"/>
              <a:t>마농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지금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무엇을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하고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있어요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ko-KR" altLang="en-US" sz="2800" dirty="0" smtClean="0"/>
              <a:t>얀</a:t>
            </a:r>
            <a:r>
              <a:rPr lang="en-US" altLang="ko-KR" sz="2800" dirty="0" smtClean="0"/>
              <a:t> : (</a:t>
            </a:r>
            <a:r>
              <a:rPr lang="ko-KR" altLang="en-US" sz="2800" dirty="0" smtClean="0"/>
              <a:t>친구에게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이메일을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쓰다</a:t>
            </a:r>
            <a:r>
              <a:rPr lang="en-US" altLang="ko-KR" sz="2800" dirty="0" smtClean="0"/>
              <a:t>) &gt;</a:t>
            </a:r>
          </a:p>
          <a:p>
            <a:pPr marL="514350" indent="-514350">
              <a:buAutoNum type="arabicPeriod" startAt="4"/>
            </a:pPr>
            <a:r>
              <a:rPr lang="ko-KR" altLang="en-US" sz="2800" dirty="0" smtClean="0"/>
              <a:t>마농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지금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해요</a:t>
            </a:r>
            <a:r>
              <a:rPr lang="en-US" altLang="ko-KR" sz="2800" dirty="0" smtClean="0"/>
              <a:t>?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ko-KR" altLang="en-US" sz="2800" dirty="0" smtClean="0"/>
              <a:t>얀</a:t>
            </a:r>
            <a:r>
              <a:rPr lang="en-US" altLang="ko-KR" sz="2800" dirty="0" smtClean="0"/>
              <a:t> : (</a:t>
            </a:r>
            <a:r>
              <a:rPr lang="ko-KR" altLang="en-US" sz="2800" dirty="0" smtClean="0"/>
              <a:t>저녁을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먹어요</a:t>
            </a:r>
            <a:r>
              <a:rPr lang="en-US" altLang="ko-KR" sz="2800" dirty="0" smtClean="0"/>
              <a:t>) &gt;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628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000" y="114300"/>
            <a:ext cx="8915400" cy="6565900"/>
          </a:xfrm>
        </p:spPr>
        <p:txBody>
          <a:bodyPr/>
          <a:lstStyle/>
          <a:p>
            <a:pPr marL="0" indent="0">
              <a:buNone/>
            </a:pPr>
            <a:r>
              <a:rPr lang="fr-FR" altLang="ko-KR" dirty="0" smtClean="0"/>
              <a:t>A: </a:t>
            </a:r>
            <a:r>
              <a:rPr lang="ko-KR" altLang="en-US" dirty="0" smtClean="0"/>
              <a:t>여보세요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씨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집이지요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fr-FR" altLang="ko-KR" dirty="0" smtClean="0"/>
              <a:t>B: </a:t>
            </a:r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그런데요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실례지만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누구세요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fr-FR" altLang="ko-KR" dirty="0" smtClean="0"/>
              <a:t>A: </a:t>
            </a:r>
            <a:r>
              <a:rPr lang="ko-KR" altLang="en-US" dirty="0" smtClean="0"/>
              <a:t>여보세요</a:t>
            </a:r>
            <a:r>
              <a:rPr lang="en-US" altLang="ko-KR" dirty="0"/>
              <a:t>. </a:t>
            </a:r>
            <a:r>
              <a:rPr lang="ko-KR" altLang="en-US" dirty="0"/>
              <a:t>거기</a:t>
            </a:r>
            <a:r>
              <a:rPr lang="en-US" altLang="ko-KR" dirty="0"/>
              <a:t> </a:t>
            </a:r>
            <a:r>
              <a:rPr lang="ko-KR" altLang="en-US" dirty="0"/>
              <a:t>애니</a:t>
            </a:r>
            <a:r>
              <a:rPr lang="en-US" altLang="ko-KR" dirty="0"/>
              <a:t> </a:t>
            </a:r>
            <a:r>
              <a:rPr lang="ko-KR" altLang="en-US" dirty="0"/>
              <a:t>씨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집이에요</a:t>
            </a:r>
            <a:r>
              <a:rPr lang="en-US" altLang="ko-KR" dirty="0" smtClean="0"/>
              <a:t>?/</a:t>
            </a:r>
            <a:r>
              <a:rPr lang="ko-KR" altLang="en-US" dirty="0" smtClean="0">
                <a:solidFill>
                  <a:srgbClr val="C0504D"/>
                </a:solidFill>
              </a:rPr>
              <a:t>집이지요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fr-FR" altLang="ko-KR" dirty="0" smtClean="0"/>
              <a:t>B: </a:t>
            </a:r>
            <a:r>
              <a:rPr lang="ko-KR" altLang="en-US" dirty="0" smtClean="0"/>
              <a:t>아니요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잘못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거셨어요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4F81BD"/>
                </a:solidFill>
              </a:rPr>
              <a:t>Non, vous vous êtes trompé(e) du numéro.</a:t>
            </a:r>
          </a:p>
          <a:p>
            <a:pPr marL="0" indent="0">
              <a:buNone/>
            </a:pPr>
            <a:r>
              <a:rPr lang="en-US" altLang="ko-KR" dirty="0" smtClean="0"/>
              <a:t>A: </a:t>
            </a:r>
            <a:r>
              <a:rPr lang="ko-KR" altLang="en-US" dirty="0" smtClean="0"/>
              <a:t>죄송합니다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안녕히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계세요</a:t>
            </a:r>
            <a:r>
              <a:rPr lang="en-US" altLang="ko-K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0194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519</Words>
  <Application>Microsoft Macintosh PowerPoint</Application>
  <PresentationFormat>Présentation à l'écran 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제 9 과 전화</vt:lpstr>
      <vt:lpstr>N -(이)지요? n’est-ce pas?</vt:lpstr>
      <vt:lpstr>A/V-지요?  (n’est-ce pas)</vt:lpstr>
      <vt:lpstr>A/V-지요? n’est-ce pas?</vt:lpstr>
      <vt:lpstr>V-아/어 주세요  « s’il vous plaît, ayez la gentillesse de Vb.  » sous forme d’impératif</vt:lpstr>
      <vt:lpstr>V-고 있다  être en train de +inf, présent progressif</vt:lpstr>
      <vt:lpstr>번역하세요.  (Traduisez en coréen)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9 과 전화</dc:title>
  <dc:creator>Cottin</dc:creator>
  <cp:lastModifiedBy>Cottin</cp:lastModifiedBy>
  <cp:revision>33</cp:revision>
  <dcterms:created xsi:type="dcterms:W3CDTF">2020-11-20T22:12:03Z</dcterms:created>
  <dcterms:modified xsi:type="dcterms:W3CDTF">2021-05-28T07:12:18Z</dcterms:modified>
</cp:coreProperties>
</file>