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65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3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01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B2F5-51D9-9541-AAC7-E2B89573981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1D9C-0166-7644-8359-A9F0CC9B9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6</a:t>
            </a:r>
            <a:r>
              <a:rPr lang="ko-KR" altLang="en-US" dirty="0"/>
              <a:t>과</a:t>
            </a:r>
            <a:r>
              <a:rPr lang="en-US" altLang="ko-KR" dirty="0"/>
              <a:t>  </a:t>
            </a:r>
            <a:r>
              <a:rPr lang="ko-KR" altLang="en-US" dirty="0"/>
              <a:t>시간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3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u="sng" dirty="0"/>
              <a:t>지금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몇</a:t>
            </a:r>
            <a:r>
              <a:rPr lang="en-US" altLang="ko-KR" b="1" u="sng" dirty="0"/>
              <a:t> </a:t>
            </a:r>
            <a:r>
              <a:rPr lang="ko-KR" altLang="en-US" b="1" u="sng" dirty="0"/>
              <a:t>시에요</a:t>
            </a:r>
            <a:r>
              <a:rPr lang="en-US" altLang="ko-KR" b="1" u="sng" dirty="0"/>
              <a:t>? </a:t>
            </a:r>
            <a:r>
              <a:rPr lang="en-US" altLang="ko-KR" sz="2800" dirty="0"/>
              <a:t>(Quelle heure est-il maintenant ?)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N. Coréen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u="sng" dirty="0">
                <a:solidFill>
                  <a:schemeClr val="tx2"/>
                </a:solidFill>
              </a:rPr>
              <a:t>N. Sino-coréen </a:t>
            </a:r>
            <a:r>
              <a:rPr lang="ko-KR" altLang="en-US" dirty="0">
                <a:solidFill>
                  <a:srgbClr val="000000"/>
                </a:solidFill>
              </a:rPr>
              <a:t>분이에요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                             heure					minute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8</a:t>
            </a:r>
            <a:r>
              <a:rPr lang="ko-KR" altLang="en-US" dirty="0">
                <a:solidFill>
                  <a:srgbClr val="000000"/>
                </a:solidFill>
              </a:rPr>
              <a:t>시</a:t>
            </a:r>
            <a:r>
              <a:rPr lang="en-US" altLang="ko-KR" dirty="0">
                <a:solidFill>
                  <a:srgbClr val="000000"/>
                </a:solidFill>
              </a:rPr>
              <a:t> 20 </a:t>
            </a:r>
            <a:r>
              <a:rPr lang="ko-KR" altLang="en-US" dirty="0">
                <a:solidFill>
                  <a:srgbClr val="000000"/>
                </a:solidFill>
              </a:rPr>
              <a:t>분이에요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12</a:t>
            </a:r>
            <a:r>
              <a:rPr lang="ko-KR" altLang="en-US" dirty="0">
                <a:solidFill>
                  <a:srgbClr val="000000"/>
                </a:solidFill>
              </a:rPr>
              <a:t>시</a:t>
            </a:r>
            <a:r>
              <a:rPr lang="en-US" altLang="ko-KR" dirty="0">
                <a:solidFill>
                  <a:srgbClr val="000000"/>
                </a:solidFill>
              </a:rPr>
              <a:t> 35</a:t>
            </a:r>
            <a:r>
              <a:rPr lang="ko-KR" altLang="en-US" dirty="0">
                <a:solidFill>
                  <a:srgbClr val="000000"/>
                </a:solidFill>
              </a:rPr>
              <a:t>분이에요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ko-KR" altLang="en-US" dirty="0">
                <a:solidFill>
                  <a:srgbClr val="000000"/>
                </a:solidFill>
              </a:rPr>
              <a:t>시</a:t>
            </a:r>
            <a:r>
              <a:rPr lang="en-US" altLang="ko-KR" dirty="0">
                <a:solidFill>
                  <a:srgbClr val="000000"/>
                </a:solidFill>
              </a:rPr>
              <a:t> 40</a:t>
            </a:r>
            <a:r>
              <a:rPr lang="ko-KR" altLang="en-US" dirty="0">
                <a:solidFill>
                  <a:srgbClr val="000000"/>
                </a:solidFill>
              </a:rPr>
              <a:t>분이에요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5</a:t>
            </a:r>
            <a:r>
              <a:rPr lang="ko-KR" altLang="en-US" dirty="0">
                <a:solidFill>
                  <a:srgbClr val="000000"/>
                </a:solidFill>
              </a:rPr>
              <a:t>시</a:t>
            </a:r>
            <a:r>
              <a:rPr lang="en-US" altLang="ko-KR" dirty="0">
                <a:solidFill>
                  <a:srgbClr val="000000"/>
                </a:solidFill>
              </a:rPr>
              <a:t> 55</a:t>
            </a:r>
            <a:r>
              <a:rPr lang="ko-KR" altLang="en-US" dirty="0">
                <a:solidFill>
                  <a:srgbClr val="000000"/>
                </a:solidFill>
              </a:rPr>
              <a:t>분이에요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1306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오전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matinée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Après-midi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낮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Jour, journée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아침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저녁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점심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Repas de midi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새벽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어제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오늘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Aujourd’hui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아침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</a:t>
                      </a:r>
                      <a:r>
                        <a:rPr lang="fr-FR" baseline="0" dirty="0"/>
                        <a:t> matin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내일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이번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Semaine prochaine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요즘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ce 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매일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날마다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Tous les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가끔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 temps en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항상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언제나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toujours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전혀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du tout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지금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maintenant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나중에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tard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4448"/>
            <a:ext cx="8229600" cy="6543552"/>
          </a:xfrm>
        </p:spPr>
        <p:txBody>
          <a:bodyPr>
            <a:normAutofit/>
          </a:bodyPr>
          <a:lstStyle/>
          <a:p>
            <a:r>
              <a:rPr lang="fr-FR" dirty="0"/>
              <a:t>4h30   : </a:t>
            </a:r>
            <a:r>
              <a:rPr lang="ko-KR" altLang="en-US" dirty="0"/>
              <a:t>새벽</a:t>
            </a:r>
            <a:r>
              <a:rPr lang="en-US" altLang="ko-KR" dirty="0"/>
              <a:t> </a:t>
            </a:r>
            <a:r>
              <a:rPr lang="ko-KR" altLang="en-US" dirty="0"/>
              <a:t>네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삼십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r>
              <a:rPr lang="en-US" altLang="ko-KR" dirty="0"/>
              <a:t>/</a:t>
            </a:r>
            <a:r>
              <a:rPr lang="ko-KR" altLang="en-US" dirty="0"/>
              <a:t>네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반</a:t>
            </a:r>
            <a:endParaRPr lang="fr-FR" dirty="0"/>
          </a:p>
          <a:p>
            <a:r>
              <a:rPr lang="fr-FR" dirty="0"/>
              <a:t>8h45   : </a:t>
            </a:r>
            <a:r>
              <a:rPr lang="ko-KR" altLang="en-US" dirty="0"/>
              <a:t>아침</a:t>
            </a:r>
            <a:r>
              <a:rPr lang="en-US" altLang="ko-KR" dirty="0"/>
              <a:t> </a:t>
            </a:r>
            <a:r>
              <a:rPr lang="ko-KR" altLang="en-US" dirty="0"/>
              <a:t>여덟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사십오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endParaRPr lang="fr-FR" dirty="0"/>
          </a:p>
          <a:p>
            <a:r>
              <a:rPr lang="fr-FR" dirty="0"/>
              <a:t>10h55 : </a:t>
            </a:r>
            <a:r>
              <a:rPr lang="ko-KR" altLang="en-US" dirty="0"/>
              <a:t>오전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오십오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r>
              <a:rPr lang="en-US" altLang="ko-KR" dirty="0"/>
              <a:t>/</a:t>
            </a:r>
            <a:r>
              <a:rPr lang="ko-KR" altLang="en-US" dirty="0"/>
              <a:t>열한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endParaRPr lang="en-US" altLang="ko-KR" dirty="0"/>
          </a:p>
          <a:p>
            <a:r>
              <a:rPr lang="en-US" dirty="0"/>
              <a:t>17h15 : </a:t>
            </a:r>
            <a:r>
              <a:rPr lang="ko-KR" altLang="en-US" dirty="0"/>
              <a:t>오후</a:t>
            </a:r>
            <a:r>
              <a:rPr lang="en-US" altLang="ko-KR" dirty="0"/>
              <a:t> </a:t>
            </a:r>
            <a:r>
              <a:rPr lang="ko-KR" altLang="en-US" dirty="0"/>
              <a:t>다섯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r>
              <a:rPr lang="fr-FR" dirty="0"/>
              <a:t> </a:t>
            </a:r>
          </a:p>
          <a:p>
            <a:r>
              <a:rPr lang="fr-FR" dirty="0"/>
              <a:t>12h     : </a:t>
            </a:r>
            <a:r>
              <a:rPr lang="ko-KR" altLang="en-US" dirty="0"/>
              <a:t>낮</a:t>
            </a:r>
            <a:r>
              <a:rPr lang="en-US" altLang="ko-KR" dirty="0"/>
              <a:t> </a:t>
            </a:r>
            <a:r>
              <a:rPr lang="ko-KR" altLang="en-US" dirty="0"/>
              <a:t>열두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fr-FR" dirty="0"/>
              <a:t> </a:t>
            </a:r>
            <a:r>
              <a:rPr lang="ko-KR" altLang="en-US" dirty="0"/>
              <a:t>정오</a:t>
            </a:r>
            <a:endParaRPr lang="en-US" altLang="ko-KR" dirty="0"/>
          </a:p>
          <a:p>
            <a:r>
              <a:rPr lang="en-US"/>
              <a:t>12h35  </a:t>
            </a:r>
            <a:r>
              <a:rPr lang="en-US" dirty="0"/>
              <a:t>: </a:t>
            </a:r>
            <a:r>
              <a:rPr lang="ko-KR" altLang="en-US" dirty="0"/>
              <a:t>낮</a:t>
            </a:r>
            <a:r>
              <a:rPr lang="en-US" altLang="ko-KR" dirty="0"/>
              <a:t> </a:t>
            </a:r>
            <a:r>
              <a:rPr lang="ko-KR" altLang="en-US" dirty="0"/>
              <a:t>열두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삼십오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endParaRPr lang="fr-FR" dirty="0"/>
          </a:p>
          <a:p>
            <a:r>
              <a:rPr lang="fr-FR" dirty="0"/>
              <a:t>Minuit : </a:t>
            </a:r>
            <a:r>
              <a:rPr lang="ko-KR" altLang="en-US" dirty="0"/>
              <a:t>밤</a:t>
            </a:r>
            <a:r>
              <a:rPr lang="en-US" altLang="ko-KR" dirty="0"/>
              <a:t> </a:t>
            </a:r>
            <a:r>
              <a:rPr lang="ko-KR" altLang="en-US" dirty="0"/>
              <a:t>열두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자정</a:t>
            </a:r>
            <a:endParaRPr lang="fr-FR" dirty="0"/>
          </a:p>
          <a:p>
            <a:r>
              <a:rPr lang="fr-FR" dirty="0"/>
              <a:t>20H      : </a:t>
            </a:r>
            <a:r>
              <a:rPr lang="ko-KR" altLang="en-US" dirty="0"/>
              <a:t>저녁</a:t>
            </a:r>
            <a:r>
              <a:rPr lang="en-US" altLang="ko-KR" dirty="0"/>
              <a:t> </a:t>
            </a:r>
            <a:r>
              <a:rPr lang="ko-KR" altLang="en-US" dirty="0"/>
              <a:t>여덟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이십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endParaRPr lang="fr-FR" dirty="0"/>
          </a:p>
          <a:p>
            <a:r>
              <a:rPr lang="fr-FR" dirty="0"/>
              <a:t>23h15  : </a:t>
            </a:r>
            <a:r>
              <a:rPr lang="ko-KR" altLang="en-US" dirty="0"/>
              <a:t>밤</a:t>
            </a:r>
            <a:r>
              <a:rPr lang="en-US" altLang="ko-KR" dirty="0"/>
              <a:t> </a:t>
            </a:r>
            <a:r>
              <a:rPr lang="ko-KR" altLang="en-US" dirty="0"/>
              <a:t>열한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r>
              <a:rPr lang="en-US" altLang="ko-KR" dirty="0"/>
              <a:t>/</a:t>
            </a:r>
            <a:r>
              <a:rPr lang="ko-KR" altLang="en-US" dirty="0"/>
              <a:t>이십삼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십오</a:t>
            </a:r>
            <a:r>
              <a:rPr lang="en-US" altLang="ko-KR" dirty="0"/>
              <a:t> </a:t>
            </a:r>
            <a:r>
              <a:rPr lang="ko-KR" altLang="en-US" dirty="0"/>
              <a:t>분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50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u="sng" dirty="0"/>
              <a:t>오늘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무슨</a:t>
            </a:r>
            <a:r>
              <a:rPr lang="en-US" altLang="ko-KR" b="1" u="sng" dirty="0"/>
              <a:t> </a:t>
            </a:r>
            <a:r>
              <a:rPr lang="ko-KR" altLang="en-US" b="1" u="sng" dirty="0"/>
              <a:t>요일이에요</a:t>
            </a:r>
            <a:r>
              <a:rPr lang="en-US" altLang="ko-KR" b="1" u="sng" dirty="0"/>
              <a:t>?</a:t>
            </a:r>
            <a:r>
              <a:rPr lang="en-US" altLang="ko-KR" sz="3600" b="1" u="sng" dirty="0"/>
              <a:t> </a:t>
            </a:r>
            <a:br>
              <a:rPr lang="en-US" altLang="ko-KR" sz="3600" b="1" u="sng" dirty="0"/>
            </a:br>
            <a:r>
              <a:rPr lang="en-US" altLang="ko-KR" sz="3100" dirty="0"/>
              <a:t>(Quel jour de la semaine sommes-nous aujourd’hui ?) 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월요일이에요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화요일</a:t>
            </a:r>
            <a:endParaRPr lang="en-US" altLang="ko-KR" dirty="0"/>
          </a:p>
          <a:p>
            <a:r>
              <a:rPr lang="ko-KR" altLang="en-US" dirty="0"/>
              <a:t>수요일</a:t>
            </a:r>
            <a:endParaRPr lang="en-US" altLang="ko-KR" dirty="0"/>
          </a:p>
          <a:p>
            <a:r>
              <a:rPr lang="ko-KR" altLang="en-US" dirty="0"/>
              <a:t>목요일</a:t>
            </a:r>
            <a:endParaRPr lang="en-US" altLang="ko-KR" dirty="0"/>
          </a:p>
          <a:p>
            <a:r>
              <a:rPr lang="ko-KR" altLang="en-US" dirty="0"/>
              <a:t>금요일</a:t>
            </a:r>
            <a:endParaRPr lang="en-US" altLang="ko-KR" dirty="0"/>
          </a:p>
          <a:p>
            <a:r>
              <a:rPr lang="ko-KR" altLang="en-US" dirty="0"/>
              <a:t>토요일</a:t>
            </a:r>
            <a:endParaRPr lang="en-US" altLang="ko-KR" dirty="0"/>
          </a:p>
          <a:p>
            <a:r>
              <a:rPr lang="ko-KR" altLang="en-US" dirty="0"/>
              <a:t>일요일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51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191</Words>
  <Application>Microsoft Office PowerPoint</Application>
  <PresentationFormat>Affichage à l'écran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제 6과  시간</vt:lpstr>
      <vt:lpstr>지금 몇 시에요? (Quelle heure est-il maintenant ?)</vt:lpstr>
      <vt:lpstr>Présentation PowerPoint</vt:lpstr>
      <vt:lpstr>Présentation PowerPoint</vt:lpstr>
      <vt:lpstr>오늘 무슨 요일이에요?  (Quel jour de la semaine sommes-nous aujourd’hui ?)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6과  시간</dc:title>
  <dc:creator>Cottin</dc:creator>
  <cp:lastModifiedBy>Utilisateur inconnu</cp:lastModifiedBy>
  <cp:revision>15</cp:revision>
  <dcterms:created xsi:type="dcterms:W3CDTF">2021-02-15T09:25:12Z</dcterms:created>
  <dcterms:modified xsi:type="dcterms:W3CDTF">2021-03-15T10:50:45Z</dcterms:modified>
</cp:coreProperties>
</file>