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9" r:id="rId8"/>
    <p:sldId id="260" r:id="rId9"/>
    <p:sldId id="256" r:id="rId10"/>
    <p:sldId id="271" r:id="rId11"/>
    <p:sldId id="274" r:id="rId12"/>
    <p:sldId id="278" r:id="rId13"/>
    <p:sldId id="272" r:id="rId14"/>
    <p:sldId id="277" r:id="rId15"/>
    <p:sldId id="26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82" autoAdjust="0"/>
    <p:restoredTop sz="94660"/>
  </p:normalViewPr>
  <p:slideViewPr>
    <p:cSldViewPr>
      <p:cViewPr varScale="1">
        <p:scale>
          <a:sx n="74" d="100"/>
          <a:sy n="74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F822B-DEAA-4033-8D0E-A703AB39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6A1AB-A488-4818-A3A9-2AD1B4018A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2632A-BCAC-474A-9695-B35D865C83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FCA3A-BA83-4E5A-962A-CCF824532E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AEF10-25B8-4CD1-856E-ED323AEBF5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B6F44-0623-40CA-BD09-4E0E219F54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17DE0-EDD9-4C08-8597-B4C4D0CDB1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17951-1213-4623-BDFE-C3E196AD8E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F661C-E244-42F1-8BEF-6CF30B5AE7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43FDC-7E60-4687-80AD-F92EFA3093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FD96A-FBCE-46E6-88FA-C1E9D0F6BB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"/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39878A-65F6-4205-BB51-017C6E3B7B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WordArt 5"/>
          <p:cNvSpPr>
            <a:spLocks noChangeArrowheads="1" noChangeShapeType="1" noTextEdit="1"/>
          </p:cNvSpPr>
          <p:nvPr/>
        </p:nvSpPr>
        <p:spPr bwMode="auto">
          <a:xfrm>
            <a:off x="3076575" y="3106738"/>
            <a:ext cx="29908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Memory 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Things never go according to plan, but you still need to make a plan.</a:t>
            </a:r>
          </a:p>
          <a:p>
            <a:endParaRPr lang="en-US"/>
          </a:p>
          <a:p>
            <a:r>
              <a:rPr lang="en-US"/>
              <a:t>Start with a big idea, and you’ll struggle to get everything done.</a:t>
            </a:r>
          </a:p>
          <a:p>
            <a:endParaRPr lang="en-US"/>
          </a:p>
          <a:p>
            <a:r>
              <a:rPr lang="en-US"/>
              <a:t>Start with a small idea, and you might have time to make it better.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24200"/>
            <a:ext cx="8229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Fast-Paced, </a:t>
            </a:r>
            <a:r>
              <a:rPr lang="en-US" dirty="0" err="1" smtClean="0"/>
              <a:t>hack’n’slash</a:t>
            </a:r>
            <a:r>
              <a:rPr lang="en-US" dirty="0" smtClean="0"/>
              <a:t> to kill some time.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190500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i="1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Arbarlith</a:t>
            </a:r>
            <a:r>
              <a:rPr lang="en-US" sz="5400" i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 2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Mazes</a:t>
            </a:r>
          </a:p>
          <a:p>
            <a:r>
              <a:rPr lang="en-US"/>
              <a:t>Dungeon Crawling</a:t>
            </a:r>
          </a:p>
          <a:p>
            <a:r>
              <a:rPr lang="en-US"/>
              <a:t>Boss Battles</a:t>
            </a:r>
          </a:p>
          <a:p>
            <a:r>
              <a:rPr lang="en-US"/>
              <a:t>Power-Ups</a:t>
            </a:r>
          </a:p>
          <a:p>
            <a:r>
              <a:rPr lang="en-US"/>
              <a:t>Magical Attacks and Abilities</a:t>
            </a:r>
          </a:p>
          <a:p>
            <a:r>
              <a:rPr lang="en-US"/>
              <a:t>Sweet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(Hit ALT+TAB and show the demo.)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am I looking for?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47999"/>
          </a:xfrm>
        </p:spPr>
        <p:txBody>
          <a:bodyPr/>
          <a:lstStyle/>
          <a:p>
            <a:r>
              <a:rPr lang="en-US" dirty="0"/>
              <a:t>Artists</a:t>
            </a:r>
          </a:p>
          <a:p>
            <a:r>
              <a:rPr lang="en-US" dirty="0"/>
              <a:t>Musicians</a:t>
            </a:r>
          </a:p>
          <a:p>
            <a:r>
              <a:rPr lang="en-US" dirty="0"/>
              <a:t>Map Designers</a:t>
            </a:r>
          </a:p>
          <a:p>
            <a:r>
              <a:rPr lang="en-US" dirty="0" smtClean="0"/>
              <a:t>Play-Testers</a:t>
            </a:r>
            <a:endParaRPr lang="en-US" dirty="0" smtClean="0"/>
          </a:p>
          <a:p>
            <a:r>
              <a:rPr lang="en-US" dirty="0" smtClean="0"/>
              <a:t>Do you have a cool idea?  I’ll listen : 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5334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I’m looking to assemble a team of 3-5 people, do you want to be a part of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2362200"/>
            <a:ext cx="7543800" cy="23622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4800"/>
              <a:t>Andrew Fox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sz="480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4800"/>
              <a:t>arfox@andrew.cmu.edu</a:t>
            </a:r>
          </a:p>
        </p:txBody>
      </p:sp>
      <p:sp>
        <p:nvSpPr>
          <p:cNvPr id="15368" name="WordArt 8"/>
          <p:cNvSpPr>
            <a:spLocks noChangeArrowheads="1" noChangeShapeType="1" noTextEdit="1"/>
          </p:cNvSpPr>
          <p:nvPr/>
        </p:nvSpPr>
        <p:spPr bwMode="auto">
          <a:xfrm>
            <a:off x="381000" y="381000"/>
            <a:ext cx="68580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Get in touch with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WordArt 4"/>
          <p:cNvSpPr>
            <a:spLocks noChangeArrowheads="1" noChangeShapeType="1" noTextEdit="1"/>
          </p:cNvSpPr>
          <p:nvPr/>
        </p:nvSpPr>
        <p:spPr bwMode="auto">
          <a:xfrm>
            <a:off x="381000" y="381000"/>
            <a:ext cx="44196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Shotgun Debugger</a:t>
            </a:r>
          </a:p>
        </p:txBody>
      </p:sp>
      <p:pic>
        <p:nvPicPr>
          <p:cNvPr id="9221" name="Picture 5" descr="sdb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95400"/>
            <a:ext cx="4419600" cy="3314700"/>
          </a:xfrm>
          <a:prstGeom prst="rect">
            <a:avLst/>
          </a:prstGeom>
          <a:noFill/>
        </p:spPr>
      </p:pic>
      <p:pic>
        <p:nvPicPr>
          <p:cNvPr id="9222" name="Picture 6" descr="sdb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38500"/>
            <a:ext cx="41910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WordArt 4"/>
          <p:cNvSpPr>
            <a:spLocks noChangeArrowheads="1" noChangeShapeType="1" noTextEdit="1"/>
          </p:cNvSpPr>
          <p:nvPr/>
        </p:nvSpPr>
        <p:spPr bwMode="auto">
          <a:xfrm>
            <a:off x="381000" y="381000"/>
            <a:ext cx="36576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Battleship 88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52600"/>
            <a:ext cx="51054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WordArt 4"/>
          <p:cNvSpPr>
            <a:spLocks noChangeArrowheads="1" noChangeShapeType="1" noTextEdit="1"/>
          </p:cNvSpPr>
          <p:nvPr/>
        </p:nvSpPr>
        <p:spPr bwMode="auto">
          <a:xfrm>
            <a:off x="381000" y="381000"/>
            <a:ext cx="45720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Monk Kombat 3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3716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3528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These games are all: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</a:t>
            </a:r>
          </a:p>
          <a:p>
            <a:r>
              <a:rPr lang="en-US"/>
              <a:t>Immediately Fun</a:t>
            </a:r>
          </a:p>
          <a:p>
            <a:r>
              <a:rPr lang="en-US"/>
              <a:t>Instantly Recognizable</a:t>
            </a:r>
          </a:p>
          <a:p>
            <a:r>
              <a:rPr lang="en-US"/>
              <a:t>Very Polished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WordArt 7"/>
          <p:cNvSpPr>
            <a:spLocks noChangeArrowheads="1" noChangeShapeType="1" noTextEdit="1"/>
          </p:cNvSpPr>
          <p:nvPr/>
        </p:nvSpPr>
        <p:spPr bwMode="auto">
          <a:xfrm>
            <a:off x="2590800" y="2895600"/>
            <a:ext cx="38576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Let's Do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uh… who </a:t>
            </a:r>
            <a:r>
              <a:rPr lang="en-US" i="1"/>
              <a:t>are </a:t>
            </a:r>
            <a:r>
              <a:rPr lang="en-US"/>
              <a:t>you?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 Fox, CIT class of 2009</a:t>
            </a:r>
          </a:p>
          <a:p>
            <a:r>
              <a:rPr lang="en-US"/>
              <a:t>Member of GCS since Freshman year</a:t>
            </a:r>
          </a:p>
          <a:p>
            <a:r>
              <a:rPr lang="en-US"/>
              <a:t>GCS Officer for the 2</a:t>
            </a:r>
            <a:r>
              <a:rPr lang="en-US" baseline="30000"/>
              <a:t>nd</a:t>
            </a:r>
            <a:r>
              <a:rPr lang="en-US"/>
              <a:t> year now</a:t>
            </a:r>
          </a:p>
          <a:p>
            <a:r>
              <a:rPr lang="en-US"/>
              <a:t>(You elected me in the fall, remember?)</a:t>
            </a:r>
          </a:p>
          <a:p>
            <a:r>
              <a:rPr lang="en-US"/>
              <a:t>I’ve got a few interesting ideas.</a:t>
            </a:r>
          </a:p>
          <a:p>
            <a:r>
              <a:rPr lang="en-US"/>
              <a:t>And I’ve made a few games before.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WordArt 4"/>
          <p:cNvSpPr>
            <a:spLocks noChangeArrowheads="1" noChangeShapeType="1" noTextEdit="1"/>
          </p:cNvSpPr>
          <p:nvPr/>
        </p:nvSpPr>
        <p:spPr bwMode="auto">
          <a:xfrm>
            <a:off x="381000" y="457200"/>
            <a:ext cx="21717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Arbarlith</a:t>
            </a:r>
            <a:endParaRPr lang="en-US" sz="36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pic>
        <p:nvPicPr>
          <p:cNvPr id="6149" name="Picture 5" descr="arbarlith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19400"/>
            <a:ext cx="4724400" cy="3543300"/>
          </a:xfrm>
          <a:prstGeom prst="rect">
            <a:avLst/>
          </a:prstGeom>
          <a:noFill/>
        </p:spPr>
      </p:pic>
      <p:pic>
        <p:nvPicPr>
          <p:cNvPr id="6150" name="Picture 6" descr="arbarlith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533400"/>
            <a:ext cx="4648200" cy="3486150"/>
          </a:xfrm>
          <a:prstGeom prst="rect">
            <a:avLst/>
          </a:prstGeom>
          <a:noFill/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33400" y="15240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Fall 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WordArt 9"/>
          <p:cNvSpPr>
            <a:spLocks noChangeArrowheads="1" noChangeShapeType="1" noTextEdit="1"/>
          </p:cNvSpPr>
          <p:nvPr/>
        </p:nvSpPr>
        <p:spPr bwMode="auto">
          <a:xfrm>
            <a:off x="304800" y="304800"/>
            <a:ext cx="25527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Parasomnia</a:t>
            </a:r>
          </a:p>
        </p:txBody>
      </p:sp>
      <p:pic>
        <p:nvPicPr>
          <p:cNvPr id="2058" name="Picture 10" descr="parasomnia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00350"/>
            <a:ext cx="4495800" cy="3371850"/>
          </a:xfrm>
          <a:prstGeom prst="rect">
            <a:avLst/>
          </a:prstGeom>
          <a:noFill/>
        </p:spPr>
      </p:pic>
      <p:pic>
        <p:nvPicPr>
          <p:cNvPr id="2059" name="Picture 11" descr="parasomnia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685800"/>
            <a:ext cx="4724400" cy="3543300"/>
          </a:xfrm>
          <a:prstGeom prst="rect">
            <a:avLst/>
          </a:prstGeom>
          <a:noFill/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533400" y="15240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Spring - Fall 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213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Slide 1</vt:lpstr>
      <vt:lpstr>Slide 2</vt:lpstr>
      <vt:lpstr>Slide 3</vt:lpstr>
      <vt:lpstr>Slide 4</vt:lpstr>
      <vt:lpstr>These games are all:</vt:lpstr>
      <vt:lpstr>Slide 6</vt:lpstr>
      <vt:lpstr>uh… who are you?</vt:lpstr>
      <vt:lpstr>Slide 8</vt:lpstr>
      <vt:lpstr>Slide 9</vt:lpstr>
      <vt:lpstr>Lessons Learned</vt:lpstr>
      <vt:lpstr>Slide 11</vt:lpstr>
      <vt:lpstr>Features</vt:lpstr>
      <vt:lpstr>(Hit ALT+TAB and show the demo.)</vt:lpstr>
      <vt:lpstr>Who am I looking for?</vt:lpstr>
      <vt:lpstr>Slide 15</vt:lpstr>
    </vt:vector>
  </TitlesOfParts>
  <Company>Carnegie Mellon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arfox</dc:creator>
  <cp:lastModifiedBy> </cp:lastModifiedBy>
  <cp:revision>67</cp:revision>
  <dcterms:created xsi:type="dcterms:W3CDTF">2007-02-02T18:34:06Z</dcterms:created>
  <dcterms:modified xsi:type="dcterms:W3CDTF">2007-02-02T22:05:28Z</dcterms:modified>
</cp:coreProperties>
</file>