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9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8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2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09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582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8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7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937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099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181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0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4C15-6D74-4A4D-9714-07C27E5A5B35}" type="datetimeFigureOut">
              <a:rPr lang="da-DK" smtClean="0"/>
              <a:t>19-09-2016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970E-3041-4D6E-AC21-4CC76C0F8D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3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Problem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formulering: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Vejskilte skifter ikke efter vejr- og trafikforhold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83" y="945527"/>
            <a:ext cx="3047834" cy="3047834"/>
          </a:xfrm>
          <a:prstGeom prst="rect">
            <a:avLst/>
          </a:prstGeom>
        </p:spPr>
      </p:pic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1904842"/>
            <a:ext cx="2776800" cy="239664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42" y="2553170"/>
            <a:ext cx="2938400" cy="1893853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9" y="640072"/>
            <a:ext cx="2226806" cy="2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Løsning: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Digitalisering af vejskilte der reguleres efter vejr- og trafik ved hjælp af sensorer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04" y="314019"/>
            <a:ext cx="4509911" cy="4509911"/>
          </a:xfrm>
          <a:prstGeom prst="rect">
            <a:avLst/>
          </a:prstGeom>
        </p:spPr>
      </p:pic>
      <p:sp>
        <p:nvSpPr>
          <p:cNvPr id="9" name="Billedforklaring: bøjet streg 8"/>
          <p:cNvSpPr/>
          <p:nvPr/>
        </p:nvSpPr>
        <p:spPr>
          <a:xfrm>
            <a:off x="8442762" y="205278"/>
            <a:ext cx="2092938" cy="494522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Solarpanel</a:t>
            </a:r>
          </a:p>
        </p:txBody>
      </p:sp>
      <p:sp>
        <p:nvSpPr>
          <p:cNvPr id="11" name="Billedforklaring: bøjet streg 10"/>
          <p:cNvSpPr/>
          <p:nvPr/>
        </p:nvSpPr>
        <p:spPr>
          <a:xfrm>
            <a:off x="8218828" y="2733872"/>
            <a:ext cx="2092938" cy="494522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Tydelig Fartbegrænsning</a:t>
            </a:r>
          </a:p>
        </p:txBody>
      </p:sp>
      <p:sp>
        <p:nvSpPr>
          <p:cNvPr id="12" name="Billedforklaring: bøjet streg 11"/>
          <p:cNvSpPr/>
          <p:nvPr/>
        </p:nvSpPr>
        <p:spPr>
          <a:xfrm flipH="1">
            <a:off x="1827353" y="886410"/>
            <a:ext cx="2092938" cy="494522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Forklaring for nedsat hastighed</a:t>
            </a:r>
          </a:p>
        </p:txBody>
      </p:sp>
      <p:sp>
        <p:nvSpPr>
          <p:cNvPr id="13" name="Ligebenet trapez 12"/>
          <p:cNvSpPr/>
          <p:nvPr/>
        </p:nvSpPr>
        <p:spPr>
          <a:xfrm>
            <a:off x="4699605" y="405886"/>
            <a:ext cx="2755512" cy="494522"/>
          </a:xfrm>
          <a:prstGeom prst="trapezoi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0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8308622" y="395111"/>
            <a:ext cx="2449689" cy="42142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Glatte veje: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Ved glat fører kan farten nedsættes og advare bilister og omvendt behøves bilister ikke at se advarsler mod glatte veje om sommeren.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75" y="969528"/>
            <a:ext cx="4614185" cy="2973927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48" y="564444"/>
            <a:ext cx="2172310" cy="38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/>
          <p:nvPr/>
        </p:nvSpPr>
        <p:spPr>
          <a:xfrm>
            <a:off x="451237" y="541176"/>
            <a:ext cx="2086690" cy="3573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Problem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formulering: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Vejskilte skifter ikke efter vejr- og trafikforhold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45476" y="673954"/>
            <a:ext cx="300387" cy="659866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5978" y="718905"/>
            <a:ext cx="287644" cy="631872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6670051" y="680421"/>
            <a:ext cx="263974" cy="579878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37" y="662648"/>
            <a:ext cx="1850353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 på skolebørn: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På skoledage kan hastighed nedsættes omkring skoler. Omvendt kan de slukkes om natten og hastigheden sættes op til normalt.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</p:spTree>
    <p:extLst>
      <p:ext uri="{BB962C8B-B14F-4D97-AF65-F5344CB8AC3E}">
        <p14:creationId xmlns:p14="http://schemas.microsoft.com/office/powerpoint/2010/main" val="1188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7981244" y="327378"/>
            <a:ext cx="2573867" cy="43645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237" y="4954555"/>
            <a:ext cx="8832722" cy="503852"/>
          </a:xfrm>
        </p:spPr>
        <p:txBody>
          <a:bodyPr>
            <a:noAutofit/>
          </a:bodyPr>
          <a:lstStyle/>
          <a:p>
            <a:pPr algn="l"/>
            <a:r>
              <a:rPr lang="da-DK" sz="3200" b="1" dirty="0">
                <a:solidFill>
                  <a:srgbClr val="0291C9"/>
                </a:solidFill>
              </a:rPr>
              <a:t>&gt;&gt; </a:t>
            </a:r>
            <a:r>
              <a:rPr lang="da-DK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Vejarbejde: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66526" y="5589032"/>
            <a:ext cx="11206069" cy="961056"/>
          </a:xfrm>
        </p:spPr>
        <p:txBody>
          <a:bodyPr>
            <a:normAutofit/>
          </a:bodyPr>
          <a:lstStyle/>
          <a:p>
            <a:pPr algn="l"/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Hvis forholdende er til det, kan hastigheden sættes op når der ingen personer er på byggepladsen.</a:t>
            </a:r>
          </a:p>
        </p:txBody>
      </p:sp>
      <p:cxnSp>
        <p:nvCxnSpPr>
          <p:cNvPr id="6" name="Lige forbindelse 5"/>
          <p:cNvCxnSpPr/>
          <p:nvPr/>
        </p:nvCxnSpPr>
        <p:spPr>
          <a:xfrm>
            <a:off x="559837" y="5495731"/>
            <a:ext cx="5150498" cy="0"/>
          </a:xfrm>
          <a:prstGeom prst="line">
            <a:avLst/>
          </a:prstGeom>
          <a:ln>
            <a:solidFill>
              <a:srgbClr val="0291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6941977" y="6550088"/>
            <a:ext cx="5231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Lavet af: Lasse Jacobsen, Rasmus Rosenberg Sørensen, Christian Simonsen og Jonas Kaan 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1027764"/>
            <a:ext cx="2776800" cy="239664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59" y="496189"/>
            <a:ext cx="2241035" cy="39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207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&gt;&gt; Problemformulering:</vt:lpstr>
      <vt:lpstr>&gt;&gt; Løsning:</vt:lpstr>
      <vt:lpstr>&gt;&gt; Glatte veje:</vt:lpstr>
      <vt:lpstr>&gt;&gt; Problemformulering:</vt:lpstr>
      <vt:lpstr>&gt;&gt; Pas på skolebørn:</vt:lpstr>
      <vt:lpstr>&gt;&gt; Vejarbejde: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&gt;&gt; Problemformulering:</dc:title>
  <dc:creator>BrusherYT</dc:creator>
  <cp:lastModifiedBy>BrusherYT</cp:lastModifiedBy>
  <cp:revision>16</cp:revision>
  <dcterms:created xsi:type="dcterms:W3CDTF">2016-09-19T14:56:16Z</dcterms:created>
  <dcterms:modified xsi:type="dcterms:W3CDTF">2016-09-19T20:29:58Z</dcterms:modified>
</cp:coreProperties>
</file>