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D848-881E-224E-AF7F-C40F9ACD1536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E11E-E471-6345-9837-2C944FEFB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FOXSI blanketing characterization, continued…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20,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9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Flare spectra ratios, 3 “best”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38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correction: curves are translated vertically so that min=0.</a:t>
            </a:r>
          </a:p>
          <a:p>
            <a:r>
              <a:rPr lang="en-US" sz="2400" dirty="0" smtClean="0"/>
              <a:t>Vertical bars are fit intervals (not used here)</a:t>
            </a:r>
          </a:p>
          <a:p>
            <a:r>
              <a:rPr lang="en-US" sz="2400" dirty="0" smtClean="0"/>
              <a:t>Dashed line is expected curve for 4x extra blanketing</a:t>
            </a:r>
            <a:endParaRPr lang="en-US" sz="2400" dirty="0"/>
          </a:p>
        </p:txBody>
      </p:sp>
      <p:pic>
        <p:nvPicPr>
          <p:cNvPr id="5" name="Picture 4" descr="ratio-no-me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00" y="2591716"/>
            <a:ext cx="4905600" cy="3657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392894" y="5531627"/>
            <a:ext cx="86982" cy="717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6067187" y="5325183"/>
            <a:ext cx="160736" cy="97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8930" y="6297009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Discrepancies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2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materials in path?</a:t>
            </a:r>
            <a:endParaRPr lang="en-US" dirty="0"/>
          </a:p>
        </p:txBody>
      </p:sp>
      <p:pic>
        <p:nvPicPr>
          <p:cNvPr id="4" name="Picture 3" descr="Ni_transmiss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569764" cy="3657600"/>
          </a:xfrm>
          <a:prstGeom prst="rect">
            <a:avLst/>
          </a:prstGeom>
        </p:spPr>
      </p:pic>
      <p:pic>
        <p:nvPicPr>
          <p:cNvPr id="5" name="Picture 4" descr="Fe_transmiss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69764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5563" y="5501330"/>
            <a:ext cx="24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</a:rPr>
              <a:t>Iron edge 7.05 </a:t>
            </a:r>
            <a:r>
              <a:rPr lang="en-US" b="1" dirty="0" err="1" smtClean="0">
                <a:solidFill>
                  <a:srgbClr val="F79646"/>
                </a:solidFill>
              </a:rPr>
              <a:t>keV</a:t>
            </a:r>
            <a:r>
              <a:rPr lang="en-US" b="1" dirty="0" smtClean="0">
                <a:solidFill>
                  <a:srgbClr val="F79646"/>
                </a:solidFill>
              </a:rPr>
              <a:t> </a:t>
            </a:r>
            <a:endParaRPr lang="en-US" b="1" dirty="0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4882" y="5653730"/>
            <a:ext cx="24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</a:rPr>
              <a:t>Nickel edge 8.26 </a:t>
            </a:r>
            <a:r>
              <a:rPr lang="en-US" b="1" dirty="0" err="1" smtClean="0">
                <a:solidFill>
                  <a:srgbClr val="F79646"/>
                </a:solidFill>
              </a:rPr>
              <a:t>keV</a:t>
            </a:r>
            <a:r>
              <a:rPr lang="en-US" b="1" dirty="0" smtClean="0">
                <a:solidFill>
                  <a:srgbClr val="F79646"/>
                </a:solidFill>
              </a:rPr>
              <a:t> </a:t>
            </a:r>
            <a:endParaRPr lang="en-US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03"/>
            <a:ext cx="8229600" cy="856040"/>
          </a:xfrm>
        </p:spPr>
        <p:txBody>
          <a:bodyPr/>
          <a:lstStyle/>
          <a:p>
            <a:r>
              <a:rPr lang="en-US" dirty="0" smtClean="0"/>
              <a:t>Add in some metals…</a:t>
            </a:r>
            <a:endParaRPr lang="en-US" dirty="0"/>
          </a:p>
        </p:txBody>
      </p:sp>
      <p:pic>
        <p:nvPicPr>
          <p:cNvPr id="4" name="Picture 3" descr="ratio-no-me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2" y="1104900"/>
            <a:ext cx="3679201" cy="27432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084213" y="2476500"/>
            <a:ext cx="943357" cy="10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ratio-1um-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51" y="1092200"/>
            <a:ext cx="3698293" cy="27432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6378039" y="3835400"/>
            <a:ext cx="703159" cy="96563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atio-1um-fe-1um-n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49" y="3848100"/>
            <a:ext cx="366811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02005" y="4279183"/>
            <a:ext cx="18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in 1um Ni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3048" y="1909300"/>
            <a:ext cx="18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in 1um 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9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5065"/>
            <a:ext cx="8229600" cy="1446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Conclusion:  </a:t>
            </a:r>
          </a:p>
          <a:p>
            <a:pPr marL="0" indent="0">
              <a:buNone/>
            </a:pPr>
            <a:r>
              <a:rPr lang="en-US" dirty="0" smtClean="0"/>
              <a:t>We need to figure out what’s in our blankets!</a:t>
            </a:r>
          </a:p>
          <a:p>
            <a:pPr marL="0" indent="0">
              <a:buNone/>
            </a:pPr>
            <a:r>
              <a:rPr lang="en-US" dirty="0" smtClean="0"/>
              <a:t>( or other payload parts)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96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FOXSI blanketing characterization, continued…</vt:lpstr>
      <vt:lpstr>Flare spectra ratios, 3 “best” detectors</vt:lpstr>
      <vt:lpstr>Other materials in path?</vt:lpstr>
      <vt:lpstr>Add in some metals…</vt:lpstr>
      <vt:lpstr>PowerPoint Presentation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Glesener</dc:creator>
  <cp:lastModifiedBy>Lindsay Glesener</cp:lastModifiedBy>
  <cp:revision>3</cp:revision>
  <dcterms:created xsi:type="dcterms:W3CDTF">2013-03-21T06:32:52Z</dcterms:created>
  <dcterms:modified xsi:type="dcterms:W3CDTF">2013-03-21T06:56:27Z</dcterms:modified>
</cp:coreProperties>
</file>