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74" d="100"/>
          <a:sy n="74" d="100"/>
        </p:scale>
        <p:origin x="-2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06722-F0CA-414B-BB02-CCDEA8022282}" type="datetimeFigureOut">
              <a:rPr lang="en-US" smtClean="0"/>
              <a:t>3/31/13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CB5D-5F77-7944-BE70-21E3ECC31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78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06722-F0CA-414B-BB02-CCDEA8022282}" type="datetimeFigureOut">
              <a:rPr lang="en-US" smtClean="0"/>
              <a:t>3/31/13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CB5D-5F77-7944-BE70-21E3ECC31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68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06722-F0CA-414B-BB02-CCDEA8022282}" type="datetimeFigureOut">
              <a:rPr lang="en-US" smtClean="0"/>
              <a:t>3/31/13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CB5D-5F77-7944-BE70-21E3ECC31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38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06722-F0CA-414B-BB02-CCDEA8022282}" type="datetimeFigureOut">
              <a:rPr lang="en-US" smtClean="0"/>
              <a:t>3/31/13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CB5D-5F77-7944-BE70-21E3ECC31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35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06722-F0CA-414B-BB02-CCDEA8022282}" type="datetimeFigureOut">
              <a:rPr lang="en-US" smtClean="0"/>
              <a:t>3/31/13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CB5D-5F77-7944-BE70-21E3ECC31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36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06722-F0CA-414B-BB02-CCDEA8022282}" type="datetimeFigureOut">
              <a:rPr lang="en-US" smtClean="0"/>
              <a:t>3/31/13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CB5D-5F77-7944-BE70-21E3ECC31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8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06722-F0CA-414B-BB02-CCDEA8022282}" type="datetimeFigureOut">
              <a:rPr lang="en-US" smtClean="0"/>
              <a:t>3/31/13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CB5D-5F77-7944-BE70-21E3ECC31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21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06722-F0CA-414B-BB02-CCDEA8022282}" type="datetimeFigureOut">
              <a:rPr lang="en-US" smtClean="0"/>
              <a:t>3/31/13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CB5D-5F77-7944-BE70-21E3ECC31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06722-F0CA-414B-BB02-CCDEA8022282}" type="datetimeFigureOut">
              <a:rPr lang="en-US" smtClean="0"/>
              <a:t>3/31/13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CB5D-5F77-7944-BE70-21E3ECC31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59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06722-F0CA-414B-BB02-CCDEA8022282}" type="datetimeFigureOut">
              <a:rPr lang="en-US" smtClean="0"/>
              <a:t>3/31/13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CB5D-5F77-7944-BE70-21E3ECC31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89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06722-F0CA-414B-BB02-CCDEA8022282}" type="datetimeFigureOut">
              <a:rPr lang="en-US" smtClean="0"/>
              <a:t>3/31/13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CB5D-5F77-7944-BE70-21E3ECC31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7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06722-F0CA-414B-BB02-CCDEA8022282}" type="datetimeFigureOut">
              <a:rPr lang="en-US" smtClean="0"/>
              <a:t>3/31/13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4CB5D-5F77-7944-BE70-21E3ECC31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31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FOXSI </a:t>
            </a:r>
            <a:r>
              <a:rPr lang="en-US" dirty="0" smtClean="0"/>
              <a:t>target (</a:t>
            </a:r>
            <a:r>
              <a:rPr lang="en-US" dirty="0" err="1" smtClean="0"/>
              <a:t>nonflaring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Picture 4" descr="target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3759200" cy="3657600"/>
          </a:xfrm>
          <a:prstGeom prst="rect">
            <a:avLst/>
          </a:prstGeom>
        </p:spPr>
      </p:pic>
      <p:pic>
        <p:nvPicPr>
          <p:cNvPr id="6" name="Picture 5" descr="target1_bkg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1600200"/>
            <a:ext cx="3759200" cy="3657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2730" y="5449145"/>
            <a:ext cx="3841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 FOXSI’s sensitive range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810658" y="5284927"/>
            <a:ext cx="39919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Outside FOXSI’s sensitive energy range (background)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5234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Sensitivity was reduced by blanket absorption...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3" y="1844036"/>
            <a:ext cx="4532384" cy="3200400"/>
          </a:xfrm>
          <a:prstGeom prst="rect">
            <a:avLst/>
          </a:prstGeom>
        </p:spPr>
      </p:pic>
      <p:pic>
        <p:nvPicPr>
          <p:cNvPr id="4" name="Picture 3" descr="effective_area-nustar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444" y="1828800"/>
            <a:ext cx="4070732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782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…but spectra were obtained anyway.</a:t>
            </a:r>
            <a:endParaRPr lang="en-US" dirty="0"/>
          </a:p>
        </p:txBody>
      </p:sp>
      <p:pic>
        <p:nvPicPr>
          <p:cNvPr id="3" name="Picture 2" descr="spec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149" y="1600200"/>
            <a:ext cx="3530102" cy="3657600"/>
          </a:xfrm>
          <a:prstGeom prst="rect">
            <a:avLst/>
          </a:prstGeom>
        </p:spPr>
      </p:pic>
      <p:pic>
        <p:nvPicPr>
          <p:cNvPr id="4" name="Picture 3" descr="spec-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22" y="1600200"/>
            <a:ext cx="3530102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78965" y="1922042"/>
            <a:ext cx="260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Nonflaring</a:t>
            </a:r>
            <a:r>
              <a:rPr lang="en-US" dirty="0" smtClean="0"/>
              <a:t> target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08749" y="1922042"/>
            <a:ext cx="260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101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Imaging of the </a:t>
            </a:r>
            <a:r>
              <a:rPr lang="en-US" dirty="0" err="1" smtClean="0"/>
              <a:t>microflare</a:t>
            </a:r>
            <a:r>
              <a:rPr lang="en-US" dirty="0" smtClean="0"/>
              <a:t> shows the improvement over RHESSI:</a:t>
            </a:r>
            <a:endParaRPr lang="en-US" dirty="0"/>
          </a:p>
        </p:txBody>
      </p:sp>
      <p:pic>
        <p:nvPicPr>
          <p:cNvPr id="3" name="Picture 2" descr="RHESSI_FOXSI_compare_zero_linear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2" t="22772" r="3552" b="21927"/>
          <a:stretch/>
        </p:blipFill>
        <p:spPr>
          <a:xfrm>
            <a:off x="589039" y="2162297"/>
            <a:ext cx="7965922" cy="379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897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47</Words>
  <Application>Microsoft Macintosh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One FOXSI target (nonflaring)</vt:lpstr>
      <vt:lpstr>Sensitivity was reduced by blanket absorption...</vt:lpstr>
      <vt:lpstr>…but spectra were obtained anyway.</vt:lpstr>
      <vt:lpstr>Imaging of the microflare shows the improvement over RHESSI:</vt:lpstr>
    </vt:vector>
  </TitlesOfParts>
  <Company>University of California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FOXSI target</dc:title>
  <dc:creator>Lindsay Glesener</dc:creator>
  <cp:lastModifiedBy>Lindsay Glesener</cp:lastModifiedBy>
  <cp:revision>4</cp:revision>
  <dcterms:created xsi:type="dcterms:W3CDTF">2013-03-26T06:38:10Z</dcterms:created>
  <dcterms:modified xsi:type="dcterms:W3CDTF">2013-04-01T00:19:44Z</dcterms:modified>
</cp:coreProperties>
</file>