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10DBC-785E-2B22-B5AF-DA40D4BB4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FF32BE-F759-3E8E-39DE-97CD181B6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CAF0E-A9F5-7E3C-8453-4B6177B4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F7D6-7C58-4D6A-AF9F-8ABB1A1C56CD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FE9189-8AA4-A9D1-D231-67F18280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C6D0E7-52E7-1ED0-3E32-6CD4FB93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71E9-B986-47A7-9A67-27D99C91E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996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A29F6-5051-56E2-75D9-2F9A76CA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44B5F7-55C0-5F5E-F245-C61D9025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9F7A61-F0C4-6EA4-D3C9-02A7C808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F7D6-7C58-4D6A-AF9F-8ABB1A1C56CD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FC907-EB59-EC95-7960-518E33D1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0C5D84-2185-2F96-4A56-EA93AB4F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71E9-B986-47A7-9A67-27D99C91E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295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224AC6-6B6F-6917-5FD0-ABB623A57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DAEDB9-AB44-7F8F-F813-A9962292A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7FD057-F63F-A046-F84B-9535263A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F7D6-7C58-4D6A-AF9F-8ABB1A1C56CD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0CE46-D7B1-A68C-EE7D-4079F7D9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F0A92C-55A4-FB3F-4EA3-8CDFAC10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71E9-B986-47A7-9A67-27D99C91E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11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A72CA-18A4-5A31-57FC-2FC1DEC1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47B014-4532-D5BC-ECB9-F975D8F68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D9CA7-EC35-E8C6-E495-1440BA18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F7D6-7C58-4D6A-AF9F-8ABB1A1C56CD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9A8C1D-F2D1-A8FA-C0E7-761F3080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A44113-91B9-5317-DEEE-0B8167BC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71E9-B986-47A7-9A67-27D99C91E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056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8B576-8A4C-CB05-828A-718AD2AD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E3E22A-2AE7-78DD-4490-ED6E71487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5BCFD-1B8E-74B9-6956-EE0B2A05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F7D6-7C58-4D6A-AF9F-8ABB1A1C56CD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D1A29E-ECCB-F24C-4725-F4ABFFF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B956B2-4F3A-706A-12E5-1AC525FA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71E9-B986-47A7-9A67-27D99C91E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053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AA500-1AF9-78E0-303B-CAF70959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C97339-BE75-6E95-ACB2-2E7943B5E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7C553B-0A40-8653-C2CC-E0A59A39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FFC432-0FA0-6BD0-DCD3-ECD0F1E9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F7D6-7C58-4D6A-AF9F-8ABB1A1C56CD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F667D2-98AD-3E0E-5C68-B211ED24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9585EF-FD7A-53D4-42E4-B881D44E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71E9-B986-47A7-9A67-27D99C91E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688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6EF85-E8B4-9E51-D598-40DF8776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BB11F-181C-B181-1604-553691509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2EBD2C-58B0-EE86-C9B2-95DABE1EB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5EB9AF-8A7A-BCA6-D811-37EE0DEBA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6A9DBF-89EA-39B5-6ED6-CB3D21A37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1A7894-55D4-4C7C-0938-F5F37A71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F7D6-7C58-4D6A-AF9F-8ABB1A1C56CD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CE8E79-164B-551A-0619-8312C12C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8E34DC7-7DE8-14D5-81EF-E42AB674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71E9-B986-47A7-9A67-27D99C91E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627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AF7F9-2E01-228E-C113-0203D7FD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09E239-A293-028E-B84B-709240F7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F7D6-7C58-4D6A-AF9F-8ABB1A1C56CD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6E3DA5-F017-FC1A-5525-FB7B07E0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53A92A-1543-349D-0F2C-99B7A87D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71E9-B986-47A7-9A67-27D99C91E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23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364AD5-643B-13A7-EEAC-91D85FA3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F7D6-7C58-4D6A-AF9F-8ABB1A1C56CD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AB9C60-C009-7CF4-72EF-95346951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E3D93E-AD5F-83FF-3C3A-0333461C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71E9-B986-47A7-9A67-27D99C91E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597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C571D-3343-F49E-FE24-975DF630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EE96D-AA46-D577-E860-B5C7737E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92C5BA-98C6-DCCF-7042-AB76DD2E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56D1D-D5EF-F3FC-C28F-09C1DC0D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F7D6-7C58-4D6A-AF9F-8ABB1A1C56CD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2203B-D1E8-DDA3-C5E7-4216E2CD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D786D9-791E-34DD-8B29-67F5024F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71E9-B986-47A7-9A67-27D99C91E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114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6AEF6-A004-BA64-C00D-0FCDCA72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0100A5-DC24-C125-97D9-24C220D03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C4A0F1-E2DB-7F87-9930-EFA0761E8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845370-EB28-A512-71D8-FAADBE58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F7D6-7C58-4D6A-AF9F-8ABB1A1C56CD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2836EB-2301-2BA4-42DF-951AA7C4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EFA5AB-6DF4-52D6-D1AE-97D08FC1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71E9-B986-47A7-9A67-27D99C91E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372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6D75B9-05E9-2DF1-2C54-91FBED18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72CD65-0DA0-F96F-12C5-62E89B7A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2971E-9D0C-8886-AF9D-15147D5EE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DF7D6-7C58-4D6A-AF9F-8ABB1A1C56CD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2C970A-DDC5-2086-3963-52AB2477C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C2003-5607-FFC1-4C7E-F58D19D7F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71E9-B986-47A7-9A67-27D99C91E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355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>
            <a:extLst>
              <a:ext uri="{FF2B5EF4-FFF2-40B4-BE49-F238E27FC236}">
                <a16:creationId xmlns:a16="http://schemas.microsoft.com/office/drawing/2014/main" id="{FB9D4970-7C46-8B15-7C6B-2CEB473B8AA3}"/>
              </a:ext>
            </a:extLst>
          </p:cNvPr>
          <p:cNvGrpSpPr/>
          <p:nvPr/>
        </p:nvGrpSpPr>
        <p:grpSpPr>
          <a:xfrm>
            <a:off x="965961" y="1804416"/>
            <a:ext cx="1887220" cy="4036060"/>
            <a:chOff x="965961" y="1804416"/>
            <a:chExt cx="1887220" cy="403606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339CAF-3533-AB5D-2675-D32A16656C32}"/>
                </a:ext>
              </a:extLst>
            </p:cNvPr>
            <p:cNvSpPr/>
            <p:nvPr/>
          </p:nvSpPr>
          <p:spPr>
            <a:xfrm>
              <a:off x="972311" y="1926336"/>
              <a:ext cx="1874520" cy="3907790"/>
            </a:xfrm>
            <a:custGeom>
              <a:avLst/>
              <a:gdLst/>
              <a:ahLst/>
              <a:cxnLst/>
              <a:rect l="l" t="t" r="r" b="b"/>
              <a:pathLst>
                <a:path w="1874520" h="3907790">
                  <a:moveTo>
                    <a:pt x="0" y="3907536"/>
                  </a:moveTo>
                  <a:lnTo>
                    <a:pt x="1874520" y="3907536"/>
                  </a:lnTo>
                  <a:lnTo>
                    <a:pt x="1874520" y="0"/>
                  </a:lnTo>
                  <a:lnTo>
                    <a:pt x="0" y="0"/>
                  </a:lnTo>
                  <a:lnTo>
                    <a:pt x="0" y="390753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B5937C48-30BA-1551-C17C-D7B026374CA7}"/>
                </a:ext>
              </a:extLst>
            </p:cNvPr>
            <p:cNvSpPr/>
            <p:nvPr/>
          </p:nvSpPr>
          <p:spPr>
            <a:xfrm>
              <a:off x="1173479" y="1804416"/>
              <a:ext cx="1475740" cy="277495"/>
            </a:xfrm>
            <a:custGeom>
              <a:avLst/>
              <a:gdLst/>
              <a:ahLst/>
              <a:cxnLst/>
              <a:rect l="l" t="t" r="r" b="b"/>
              <a:pathLst>
                <a:path w="1475739" h="277494">
                  <a:moveTo>
                    <a:pt x="1475232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475232" y="277367"/>
                  </a:lnTo>
                  <a:lnTo>
                    <a:pt x="1475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FCC7BB68-428E-FA0B-DD56-B166364B7AEC}"/>
              </a:ext>
            </a:extLst>
          </p:cNvPr>
          <p:cNvSpPr txBox="1"/>
          <p:nvPr/>
        </p:nvSpPr>
        <p:spPr>
          <a:xfrm>
            <a:off x="1251915" y="1834083"/>
            <a:ext cx="130048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20" dirty="0">
                <a:latin typeface="Verdana"/>
                <a:cs typeface="Verdana"/>
              </a:rPr>
              <a:t>F</a:t>
            </a:r>
            <a:r>
              <a:rPr sz="1050" b="1" spc="-45" dirty="0">
                <a:latin typeface="Verdana"/>
                <a:cs typeface="Verdana"/>
              </a:rPr>
              <a:t>u</a:t>
            </a:r>
            <a:r>
              <a:rPr sz="1050" b="1" spc="70" dirty="0">
                <a:latin typeface="Verdana"/>
                <a:cs typeface="Verdana"/>
              </a:rPr>
              <a:t>e</a:t>
            </a:r>
            <a:r>
              <a:rPr sz="1050" b="1" spc="-25" dirty="0">
                <a:latin typeface="Verdana"/>
                <a:cs typeface="Verdana"/>
              </a:rPr>
              <a:t>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5" dirty="0">
                <a:latin typeface="Verdana"/>
                <a:cs typeface="Verdana"/>
              </a:rPr>
              <a:t>e</a:t>
            </a:r>
            <a:r>
              <a:rPr sz="1050" b="1" spc="-160" dirty="0">
                <a:latin typeface="Verdana"/>
                <a:cs typeface="Verdana"/>
              </a:rPr>
              <a:t>s</a:t>
            </a:r>
            <a:r>
              <a:rPr sz="1050" b="1" spc="-100" dirty="0">
                <a:latin typeface="Verdana"/>
                <a:cs typeface="Verdana"/>
              </a:rPr>
              <a:t> </a:t>
            </a:r>
            <a:r>
              <a:rPr sz="1050" b="1" spc="70" dirty="0">
                <a:latin typeface="Verdana"/>
                <a:cs typeface="Verdana"/>
              </a:rPr>
              <a:t>d</a:t>
            </a:r>
            <a:r>
              <a:rPr sz="1050" b="1" spc="65" dirty="0">
                <a:latin typeface="Verdana"/>
                <a:cs typeface="Verdana"/>
              </a:rPr>
              <a:t>e</a:t>
            </a:r>
            <a:r>
              <a:rPr sz="1050" b="1" spc="-105" dirty="0">
                <a:latin typeface="Verdana"/>
                <a:cs typeface="Verdana"/>
              </a:rPr>
              <a:t> </a:t>
            </a:r>
            <a:r>
              <a:rPr sz="1050" b="1" spc="65" dirty="0">
                <a:latin typeface="Verdana"/>
                <a:cs typeface="Verdana"/>
              </a:rPr>
              <a:t>d</a:t>
            </a:r>
            <a:r>
              <a:rPr sz="1050" b="1" spc="95" dirty="0">
                <a:latin typeface="Verdana"/>
                <a:cs typeface="Verdana"/>
              </a:rPr>
              <a:t>a</a:t>
            </a:r>
            <a:r>
              <a:rPr sz="1050" b="1" spc="-5" dirty="0">
                <a:latin typeface="Verdana"/>
                <a:cs typeface="Verdana"/>
              </a:rPr>
              <a:t>to</a:t>
            </a:r>
            <a:r>
              <a:rPr sz="1050" b="1" spc="-160" dirty="0">
                <a:latin typeface="Verdana"/>
                <a:cs typeface="Verdana"/>
              </a:rPr>
              <a:t>s</a:t>
            </a:r>
            <a:endParaRPr sz="1050" b="1" dirty="0">
              <a:latin typeface="Verdana"/>
              <a:cs typeface="Verdana"/>
            </a:endParaRPr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72EEC107-F088-CEDE-7A2E-942150A17607}"/>
              </a:ext>
            </a:extLst>
          </p:cNvPr>
          <p:cNvGrpSpPr/>
          <p:nvPr/>
        </p:nvGrpSpPr>
        <p:grpSpPr>
          <a:xfrm>
            <a:off x="4978254" y="3252963"/>
            <a:ext cx="4281081" cy="2584337"/>
            <a:chOff x="4980431" y="3252963"/>
            <a:chExt cx="6517005" cy="2584337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D23CFF3-4BFC-92B2-3613-8F19526800C1}"/>
                </a:ext>
              </a:extLst>
            </p:cNvPr>
            <p:cNvSpPr/>
            <p:nvPr/>
          </p:nvSpPr>
          <p:spPr>
            <a:xfrm>
              <a:off x="4980431" y="3404742"/>
              <a:ext cx="6517005" cy="2432558"/>
            </a:xfrm>
            <a:custGeom>
              <a:avLst/>
              <a:gdLst/>
              <a:ahLst/>
              <a:cxnLst/>
              <a:rect l="l" t="t" r="r" b="b"/>
              <a:pathLst>
                <a:path w="6517005" h="2493645">
                  <a:moveTo>
                    <a:pt x="0" y="2493264"/>
                  </a:moveTo>
                  <a:lnTo>
                    <a:pt x="6516623" y="2493264"/>
                  </a:lnTo>
                  <a:lnTo>
                    <a:pt x="6516623" y="0"/>
                  </a:lnTo>
                  <a:lnTo>
                    <a:pt x="0" y="0"/>
                  </a:lnTo>
                  <a:lnTo>
                    <a:pt x="0" y="2493264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20524B3-E446-A037-A111-1490C4F33A9A}"/>
                </a:ext>
              </a:extLst>
            </p:cNvPr>
            <p:cNvSpPr/>
            <p:nvPr/>
          </p:nvSpPr>
          <p:spPr>
            <a:xfrm>
              <a:off x="7534164" y="3252963"/>
              <a:ext cx="2084335" cy="277495"/>
            </a:xfrm>
            <a:custGeom>
              <a:avLst/>
              <a:gdLst/>
              <a:ahLst/>
              <a:cxnLst/>
              <a:rect l="l" t="t" r="r" b="b"/>
              <a:pathLst>
                <a:path w="1454150" h="277495">
                  <a:moveTo>
                    <a:pt x="1453896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453896" y="277367"/>
                  </a:lnTo>
                  <a:lnTo>
                    <a:pt x="1453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>
            <a:extLst>
              <a:ext uri="{FF2B5EF4-FFF2-40B4-BE49-F238E27FC236}">
                <a16:creationId xmlns:a16="http://schemas.microsoft.com/office/drawing/2014/main" id="{059A09DC-D1CE-806A-3DDC-618B63245052}"/>
              </a:ext>
            </a:extLst>
          </p:cNvPr>
          <p:cNvSpPr txBox="1"/>
          <p:nvPr/>
        </p:nvSpPr>
        <p:spPr>
          <a:xfrm>
            <a:off x="6724344" y="3294045"/>
            <a:ext cx="12795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40" dirty="0">
                <a:latin typeface="Verdana"/>
                <a:cs typeface="Verdana"/>
              </a:rPr>
              <a:t>D</a:t>
            </a:r>
            <a:r>
              <a:rPr sz="1050" b="1" spc="90" dirty="0">
                <a:latin typeface="Verdana"/>
                <a:cs typeface="Verdana"/>
              </a:rPr>
              <a:t>a</a:t>
            </a:r>
            <a:r>
              <a:rPr sz="1050" b="1" spc="15" dirty="0">
                <a:latin typeface="Verdana"/>
                <a:cs typeface="Verdana"/>
              </a:rPr>
              <a:t>ta</a:t>
            </a:r>
            <a:r>
              <a:rPr sz="1050" b="1" spc="-70" dirty="0">
                <a:latin typeface="Verdana"/>
                <a:cs typeface="Verdana"/>
              </a:rPr>
              <a:t> </a:t>
            </a:r>
            <a:r>
              <a:rPr sz="1050" b="1" spc="-60" dirty="0">
                <a:latin typeface="Verdana"/>
                <a:cs typeface="Verdana"/>
              </a:rPr>
              <a:t>W</a:t>
            </a:r>
            <a:r>
              <a:rPr sz="1050" b="1" spc="90" dirty="0">
                <a:latin typeface="Verdana"/>
                <a:cs typeface="Verdana"/>
              </a:rPr>
              <a:t>a</a:t>
            </a:r>
            <a:r>
              <a:rPr sz="1050" b="1" spc="-40" dirty="0">
                <a:latin typeface="Verdana"/>
                <a:cs typeface="Verdana"/>
              </a:rPr>
              <a:t>r</a:t>
            </a:r>
            <a:r>
              <a:rPr sz="1050" b="1" spc="-50" dirty="0">
                <a:latin typeface="Verdana"/>
                <a:cs typeface="Verdana"/>
              </a:rPr>
              <a:t>e</a:t>
            </a:r>
            <a:r>
              <a:rPr sz="1050" b="1" spc="-20" dirty="0">
                <a:latin typeface="Verdana"/>
                <a:cs typeface="Verdana"/>
              </a:rPr>
              <a:t>h</a:t>
            </a:r>
            <a:r>
              <a:rPr sz="1050" b="1" spc="60" dirty="0">
                <a:latin typeface="Verdana"/>
                <a:cs typeface="Verdana"/>
              </a:rPr>
              <a:t>o</a:t>
            </a:r>
            <a:r>
              <a:rPr sz="1050" b="1" spc="-40" dirty="0">
                <a:latin typeface="Verdana"/>
                <a:cs typeface="Verdana"/>
              </a:rPr>
              <a:t>u</a:t>
            </a:r>
            <a:r>
              <a:rPr sz="1050" b="1" spc="-170" dirty="0">
                <a:latin typeface="Verdana"/>
                <a:cs typeface="Verdana"/>
              </a:rPr>
              <a:t>s</a:t>
            </a:r>
            <a:r>
              <a:rPr sz="1050" b="1" spc="65" dirty="0">
                <a:latin typeface="Verdana"/>
                <a:cs typeface="Verdana"/>
              </a:rPr>
              <a:t>e</a:t>
            </a:r>
            <a:endParaRPr sz="1050" b="1" dirty="0">
              <a:latin typeface="Verdana"/>
              <a:cs typeface="Verdana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F0A7F7A0-437A-2BA7-51A4-F6551A617B59}"/>
              </a:ext>
            </a:extLst>
          </p:cNvPr>
          <p:cNvGrpSpPr/>
          <p:nvPr/>
        </p:nvGrpSpPr>
        <p:grpSpPr>
          <a:xfrm>
            <a:off x="4978045" y="1783079"/>
            <a:ext cx="4066800" cy="1475359"/>
            <a:chOff x="4980432" y="1783079"/>
            <a:chExt cx="6517005" cy="1475359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6A7B18A-DA85-197A-4ED1-8DC6C15F22DC}"/>
                </a:ext>
              </a:extLst>
            </p:cNvPr>
            <p:cNvSpPr/>
            <p:nvPr/>
          </p:nvSpPr>
          <p:spPr>
            <a:xfrm>
              <a:off x="4980432" y="1929383"/>
              <a:ext cx="6517005" cy="1329055"/>
            </a:xfrm>
            <a:custGeom>
              <a:avLst/>
              <a:gdLst/>
              <a:ahLst/>
              <a:cxnLst/>
              <a:rect l="l" t="t" r="r" b="b"/>
              <a:pathLst>
                <a:path w="6517005" h="1329054">
                  <a:moveTo>
                    <a:pt x="0" y="1328927"/>
                  </a:moveTo>
                  <a:lnTo>
                    <a:pt x="6516623" y="1328927"/>
                  </a:lnTo>
                  <a:lnTo>
                    <a:pt x="6516623" y="0"/>
                  </a:lnTo>
                  <a:lnTo>
                    <a:pt x="0" y="0"/>
                  </a:lnTo>
                  <a:lnTo>
                    <a:pt x="0" y="13289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67EF1EC1-CA9D-08C9-9F97-742D69159BCF}"/>
                </a:ext>
              </a:extLst>
            </p:cNvPr>
            <p:cNvSpPr/>
            <p:nvPr/>
          </p:nvSpPr>
          <p:spPr>
            <a:xfrm>
              <a:off x="7543117" y="1783079"/>
              <a:ext cx="1432866" cy="277495"/>
            </a:xfrm>
            <a:custGeom>
              <a:avLst/>
              <a:gdLst/>
              <a:ahLst/>
              <a:cxnLst/>
              <a:rect l="l" t="t" r="r" b="b"/>
              <a:pathLst>
                <a:path w="902334" h="277494">
                  <a:moveTo>
                    <a:pt x="90220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902207" y="277367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BBCADB32-D0E9-472D-04F9-9B248A9B04AB}"/>
              </a:ext>
            </a:extLst>
          </p:cNvPr>
          <p:cNvGrpSpPr/>
          <p:nvPr/>
        </p:nvGrpSpPr>
        <p:grpSpPr>
          <a:xfrm>
            <a:off x="2974847" y="1804416"/>
            <a:ext cx="1874520" cy="4029710"/>
            <a:chOff x="2974847" y="1804416"/>
            <a:chExt cx="1874520" cy="4029710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7DB06225-39A1-293D-CDAE-F76E10AA34C0}"/>
                </a:ext>
              </a:extLst>
            </p:cNvPr>
            <p:cNvSpPr/>
            <p:nvPr/>
          </p:nvSpPr>
          <p:spPr>
            <a:xfrm>
              <a:off x="2974847" y="1926336"/>
              <a:ext cx="1874520" cy="3907790"/>
            </a:xfrm>
            <a:custGeom>
              <a:avLst/>
              <a:gdLst/>
              <a:ahLst/>
              <a:cxnLst/>
              <a:rect l="l" t="t" r="r" b="b"/>
              <a:pathLst>
                <a:path w="1874520" h="3907790">
                  <a:moveTo>
                    <a:pt x="0" y="3907536"/>
                  </a:moveTo>
                  <a:lnTo>
                    <a:pt x="1874520" y="3907536"/>
                  </a:lnTo>
                  <a:lnTo>
                    <a:pt x="1874520" y="0"/>
                  </a:lnTo>
                  <a:lnTo>
                    <a:pt x="0" y="0"/>
                  </a:lnTo>
                  <a:lnTo>
                    <a:pt x="0" y="390753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ECF6D777-BD8E-7EFC-0EF5-FEA0F5A4109E}"/>
                </a:ext>
              </a:extLst>
            </p:cNvPr>
            <p:cNvSpPr/>
            <p:nvPr/>
          </p:nvSpPr>
          <p:spPr>
            <a:xfrm>
              <a:off x="3520439" y="1804416"/>
              <a:ext cx="734695" cy="277495"/>
            </a:xfrm>
            <a:custGeom>
              <a:avLst/>
              <a:gdLst/>
              <a:ahLst/>
              <a:cxnLst/>
              <a:rect l="l" t="t" r="r" b="b"/>
              <a:pathLst>
                <a:path w="734695" h="277494">
                  <a:moveTo>
                    <a:pt x="73456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734567" y="277367"/>
                  </a:lnTo>
                  <a:lnTo>
                    <a:pt x="734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0EEFBB0D-1F1E-C584-5E59-4D91FA1E91A8}"/>
              </a:ext>
            </a:extLst>
          </p:cNvPr>
          <p:cNvSpPr txBox="1"/>
          <p:nvPr/>
        </p:nvSpPr>
        <p:spPr>
          <a:xfrm>
            <a:off x="3599815" y="1834083"/>
            <a:ext cx="5772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35" dirty="0">
                <a:latin typeface="Verdana"/>
                <a:cs typeface="Verdana"/>
              </a:rPr>
              <a:t>Ingesta</a:t>
            </a:r>
            <a:endParaRPr sz="1200" b="1" dirty="0">
              <a:latin typeface="Verdana"/>
              <a:cs typeface="Verdana"/>
            </a:endParaRPr>
          </a:p>
        </p:txBody>
      </p:sp>
      <p:sp>
        <p:nvSpPr>
          <p:cNvPr id="32" name="Cilindro 31">
            <a:extLst>
              <a:ext uri="{FF2B5EF4-FFF2-40B4-BE49-F238E27FC236}">
                <a16:creationId xmlns:a16="http://schemas.microsoft.com/office/drawing/2014/main" id="{F2329363-E41B-C65B-4529-8B9F34F1F83F}"/>
              </a:ext>
            </a:extLst>
          </p:cNvPr>
          <p:cNvSpPr/>
          <p:nvPr/>
        </p:nvSpPr>
        <p:spPr>
          <a:xfrm>
            <a:off x="1280651" y="3009332"/>
            <a:ext cx="1275258" cy="187483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Base de datos de Ventas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AC7887-9486-7623-4B9A-4A0C048F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37" y="3343655"/>
            <a:ext cx="1746862" cy="95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ilindro 32">
            <a:extLst>
              <a:ext uri="{FF2B5EF4-FFF2-40B4-BE49-F238E27FC236}">
                <a16:creationId xmlns:a16="http://schemas.microsoft.com/office/drawing/2014/main" id="{BB28DDEF-18BC-3D4D-11DB-047E27AA8121}"/>
              </a:ext>
            </a:extLst>
          </p:cNvPr>
          <p:cNvSpPr/>
          <p:nvPr/>
        </p:nvSpPr>
        <p:spPr>
          <a:xfrm>
            <a:off x="6749786" y="3653061"/>
            <a:ext cx="1275258" cy="187483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DWH</a:t>
            </a:r>
          </a:p>
        </p:txBody>
      </p:sp>
      <p:sp>
        <p:nvSpPr>
          <p:cNvPr id="34" name="Cilindro 33">
            <a:extLst>
              <a:ext uri="{FF2B5EF4-FFF2-40B4-BE49-F238E27FC236}">
                <a16:creationId xmlns:a16="http://schemas.microsoft.com/office/drawing/2014/main" id="{15B2C5F7-E7FD-C59D-67D2-7E0EE5855F8C}"/>
              </a:ext>
            </a:extLst>
          </p:cNvPr>
          <p:cNvSpPr/>
          <p:nvPr/>
        </p:nvSpPr>
        <p:spPr>
          <a:xfrm>
            <a:off x="5590823" y="3977166"/>
            <a:ext cx="610763" cy="64821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STG</a:t>
            </a:r>
          </a:p>
        </p:txBody>
      </p:sp>
      <p:sp>
        <p:nvSpPr>
          <p:cNvPr id="35" name="Cilindro 34">
            <a:extLst>
              <a:ext uri="{FF2B5EF4-FFF2-40B4-BE49-F238E27FC236}">
                <a16:creationId xmlns:a16="http://schemas.microsoft.com/office/drawing/2014/main" id="{17230844-9CCF-97A7-A266-A4D4F9B13222}"/>
              </a:ext>
            </a:extLst>
          </p:cNvPr>
          <p:cNvSpPr/>
          <p:nvPr/>
        </p:nvSpPr>
        <p:spPr>
          <a:xfrm>
            <a:off x="5590824" y="4746669"/>
            <a:ext cx="610763" cy="64821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ODS</a:t>
            </a:r>
            <a:endParaRPr lang="es-PE" sz="1600" b="1" dirty="0"/>
          </a:p>
        </p:txBody>
      </p:sp>
      <p:sp>
        <p:nvSpPr>
          <p:cNvPr id="36" name="Cilindro 35">
            <a:extLst>
              <a:ext uri="{FF2B5EF4-FFF2-40B4-BE49-F238E27FC236}">
                <a16:creationId xmlns:a16="http://schemas.microsoft.com/office/drawing/2014/main" id="{6A2E3321-3EFD-5CDB-4E50-9E0EDD74958D}"/>
              </a:ext>
            </a:extLst>
          </p:cNvPr>
          <p:cNvSpPr/>
          <p:nvPr/>
        </p:nvSpPr>
        <p:spPr>
          <a:xfrm>
            <a:off x="8438044" y="4266370"/>
            <a:ext cx="610763" cy="64821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b="1" dirty="0"/>
              <a:t>VENTAS</a:t>
            </a:r>
            <a:endParaRPr lang="es-PE" sz="1600" b="1" dirty="0"/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EFDA5BE3-E565-29DA-8AA9-19110582AF6A}"/>
              </a:ext>
            </a:extLst>
          </p:cNvPr>
          <p:cNvCxnSpPr>
            <a:stCxn id="34" idx="4"/>
            <a:endCxn id="33" idx="2"/>
          </p:cNvCxnSpPr>
          <p:nvPr/>
        </p:nvCxnSpPr>
        <p:spPr>
          <a:xfrm>
            <a:off x="6201586" y="4301272"/>
            <a:ext cx="548200" cy="289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0A4723B7-16F9-E84F-DF88-2B550ED461A5}"/>
              </a:ext>
            </a:extLst>
          </p:cNvPr>
          <p:cNvCxnSpPr>
            <a:stCxn id="35" idx="4"/>
            <a:endCxn id="33" idx="2"/>
          </p:cNvCxnSpPr>
          <p:nvPr/>
        </p:nvCxnSpPr>
        <p:spPr>
          <a:xfrm flipV="1">
            <a:off x="6201587" y="4590477"/>
            <a:ext cx="548199" cy="480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34563BCD-3CE1-5156-3611-6DC8F563CCFC}"/>
              </a:ext>
            </a:extLst>
          </p:cNvPr>
          <p:cNvCxnSpPr>
            <a:stCxn id="33" idx="4"/>
            <a:endCxn id="36" idx="2"/>
          </p:cNvCxnSpPr>
          <p:nvPr/>
        </p:nvCxnSpPr>
        <p:spPr>
          <a:xfrm flipV="1">
            <a:off x="8025044" y="4590476"/>
            <a:ext cx="4130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bject 9">
            <a:extLst>
              <a:ext uri="{FF2B5EF4-FFF2-40B4-BE49-F238E27FC236}">
                <a16:creationId xmlns:a16="http://schemas.microsoft.com/office/drawing/2014/main" id="{726A22DC-7C78-5281-94E6-ACF4A571692B}"/>
              </a:ext>
            </a:extLst>
          </p:cNvPr>
          <p:cNvSpPr/>
          <p:nvPr/>
        </p:nvSpPr>
        <p:spPr>
          <a:xfrm>
            <a:off x="9461807" y="3401568"/>
            <a:ext cx="2035630" cy="2432558"/>
          </a:xfrm>
          <a:custGeom>
            <a:avLst/>
            <a:gdLst/>
            <a:ahLst/>
            <a:cxnLst/>
            <a:rect l="l" t="t" r="r" b="b"/>
            <a:pathLst>
              <a:path w="6517005" h="2493645">
                <a:moveTo>
                  <a:pt x="0" y="2493264"/>
                </a:moveTo>
                <a:lnTo>
                  <a:pt x="6516623" y="2493264"/>
                </a:lnTo>
                <a:lnTo>
                  <a:pt x="6516623" y="0"/>
                </a:lnTo>
                <a:lnTo>
                  <a:pt x="0" y="0"/>
                </a:lnTo>
                <a:lnTo>
                  <a:pt x="0" y="2493264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8" name="Picture 4" descr="Combined logo">
            <a:extLst>
              <a:ext uri="{FF2B5EF4-FFF2-40B4-BE49-F238E27FC236}">
                <a16:creationId xmlns:a16="http://schemas.microsoft.com/office/drawing/2014/main" id="{933F28A4-B10D-FA1A-2924-4FDCDDB46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703" y="3568766"/>
            <a:ext cx="1507886" cy="5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AE3B1135-1BA5-E549-5408-1D671657B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012" y="4320446"/>
            <a:ext cx="1554080" cy="88603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A687E4-9504-CE49-4C7F-F91FE224A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81" y="2155076"/>
            <a:ext cx="1741757" cy="74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licación web: tipos principales y sugerencias - Pixan Talks">
            <a:extLst>
              <a:ext uri="{FF2B5EF4-FFF2-40B4-BE49-F238E27FC236}">
                <a16:creationId xmlns:a16="http://schemas.microsoft.com/office/drawing/2014/main" id="{C2DE55C7-4947-AB83-57D6-17C12D210A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2" t="6822" r="17929"/>
          <a:stretch/>
        </p:blipFill>
        <p:spPr bwMode="auto">
          <a:xfrm>
            <a:off x="9473921" y="1029574"/>
            <a:ext cx="1975478" cy="187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bject 11">
            <a:extLst>
              <a:ext uri="{FF2B5EF4-FFF2-40B4-BE49-F238E27FC236}">
                <a16:creationId xmlns:a16="http://schemas.microsoft.com/office/drawing/2014/main" id="{285296DD-C2FD-4407-0C3C-E48CA7CAF281}"/>
              </a:ext>
            </a:extLst>
          </p:cNvPr>
          <p:cNvSpPr txBox="1"/>
          <p:nvPr/>
        </p:nvSpPr>
        <p:spPr>
          <a:xfrm>
            <a:off x="6683818" y="1827553"/>
            <a:ext cx="12795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1050" b="1" spc="-40" dirty="0">
                <a:latin typeface="Verdana"/>
                <a:cs typeface="Verdana"/>
              </a:rPr>
              <a:t>Consumo</a:t>
            </a:r>
            <a:endParaRPr sz="1050" b="1" dirty="0">
              <a:latin typeface="Verdana"/>
              <a:cs typeface="Verdana"/>
            </a:endParaRPr>
          </a:p>
        </p:txBody>
      </p:sp>
      <p:sp>
        <p:nvSpPr>
          <p:cNvPr id="61" name="Flecha: a la derecha 60">
            <a:extLst>
              <a:ext uri="{FF2B5EF4-FFF2-40B4-BE49-F238E27FC236}">
                <a16:creationId xmlns:a16="http://schemas.microsoft.com/office/drawing/2014/main" id="{A86C9526-55B6-F5B7-438A-5154B90B0C47}"/>
              </a:ext>
            </a:extLst>
          </p:cNvPr>
          <p:cNvSpPr/>
          <p:nvPr/>
        </p:nvSpPr>
        <p:spPr>
          <a:xfrm>
            <a:off x="4738273" y="5019898"/>
            <a:ext cx="522817" cy="3241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2" name="Flecha: a la derecha 61">
            <a:extLst>
              <a:ext uri="{FF2B5EF4-FFF2-40B4-BE49-F238E27FC236}">
                <a16:creationId xmlns:a16="http://schemas.microsoft.com/office/drawing/2014/main" id="{278E4565-747C-52FF-E479-0706B31173A6}"/>
              </a:ext>
            </a:extLst>
          </p:cNvPr>
          <p:cNvSpPr/>
          <p:nvPr/>
        </p:nvSpPr>
        <p:spPr>
          <a:xfrm>
            <a:off x="2716634" y="5023007"/>
            <a:ext cx="522817" cy="3241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3" name="Flecha: a la derecha 62">
            <a:extLst>
              <a:ext uri="{FF2B5EF4-FFF2-40B4-BE49-F238E27FC236}">
                <a16:creationId xmlns:a16="http://schemas.microsoft.com/office/drawing/2014/main" id="{C26D05A6-64EE-56C8-350F-D2DFDBCD821B}"/>
              </a:ext>
            </a:extLst>
          </p:cNvPr>
          <p:cNvSpPr/>
          <p:nvPr/>
        </p:nvSpPr>
        <p:spPr>
          <a:xfrm>
            <a:off x="8123887" y="5098046"/>
            <a:ext cx="1554080" cy="3241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25" name="Flecha: hacia abajo 1024">
            <a:extLst>
              <a:ext uri="{FF2B5EF4-FFF2-40B4-BE49-F238E27FC236}">
                <a16:creationId xmlns:a16="http://schemas.microsoft.com/office/drawing/2014/main" id="{3FB84918-7066-BB4E-C6A3-61D527173D2D}"/>
              </a:ext>
            </a:extLst>
          </p:cNvPr>
          <p:cNvSpPr/>
          <p:nvPr/>
        </p:nvSpPr>
        <p:spPr>
          <a:xfrm rot="10800000">
            <a:off x="10354549" y="2939094"/>
            <a:ext cx="317042" cy="37827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1027" name="Flecha: hacia abajo 1026">
            <a:extLst>
              <a:ext uri="{FF2B5EF4-FFF2-40B4-BE49-F238E27FC236}">
                <a16:creationId xmlns:a16="http://schemas.microsoft.com/office/drawing/2014/main" id="{6C5C7DE1-9329-7DDE-51EE-0D3E8692DA47}"/>
              </a:ext>
            </a:extLst>
          </p:cNvPr>
          <p:cNvSpPr/>
          <p:nvPr/>
        </p:nvSpPr>
        <p:spPr>
          <a:xfrm rot="10800000">
            <a:off x="7200796" y="2930168"/>
            <a:ext cx="317042" cy="37827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1029" name="CuadroTexto 1028">
            <a:extLst>
              <a:ext uri="{FF2B5EF4-FFF2-40B4-BE49-F238E27FC236}">
                <a16:creationId xmlns:a16="http://schemas.microsoft.com/office/drawing/2014/main" id="{98E0893D-E3D5-EFFA-A944-158CAF40A34A}"/>
              </a:ext>
            </a:extLst>
          </p:cNvPr>
          <p:cNvSpPr txBox="1"/>
          <p:nvPr/>
        </p:nvSpPr>
        <p:spPr>
          <a:xfrm>
            <a:off x="4255134" y="812172"/>
            <a:ext cx="33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u="sng" dirty="0"/>
              <a:t>ARQUITECTURA DE LA SOLUCIÓN</a:t>
            </a:r>
          </a:p>
        </p:txBody>
      </p:sp>
    </p:spTree>
    <p:extLst>
      <p:ext uri="{BB962C8B-B14F-4D97-AF65-F5344CB8AC3E}">
        <p14:creationId xmlns:p14="http://schemas.microsoft.com/office/powerpoint/2010/main" val="296390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CuadroTexto 1028">
            <a:extLst>
              <a:ext uri="{FF2B5EF4-FFF2-40B4-BE49-F238E27FC236}">
                <a16:creationId xmlns:a16="http://schemas.microsoft.com/office/drawing/2014/main" id="{98E0893D-E3D5-EFFA-A944-158CAF40A34A}"/>
              </a:ext>
            </a:extLst>
          </p:cNvPr>
          <p:cNvSpPr txBox="1"/>
          <p:nvPr/>
        </p:nvSpPr>
        <p:spPr>
          <a:xfrm>
            <a:off x="5216187" y="7935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u="sng" dirty="0"/>
              <a:t>MODELADO</a:t>
            </a:r>
          </a:p>
        </p:txBody>
      </p:sp>
      <p:pic>
        <p:nvPicPr>
          <p:cNvPr id="2" name="Google Shape;348;g20407013ad4_0_44">
            <a:extLst>
              <a:ext uri="{FF2B5EF4-FFF2-40B4-BE49-F238E27FC236}">
                <a16:creationId xmlns:a16="http://schemas.microsoft.com/office/drawing/2014/main" id="{82C43C51-F971-A249-6BAF-D186E299A7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0790" y="1282075"/>
            <a:ext cx="7319071" cy="5454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653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Idmir levi de la cruz clemente</dc:creator>
  <cp:lastModifiedBy>Idmir levi de la cruz clemente</cp:lastModifiedBy>
  <cp:revision>3</cp:revision>
  <dcterms:created xsi:type="dcterms:W3CDTF">2023-03-25T01:47:33Z</dcterms:created>
  <dcterms:modified xsi:type="dcterms:W3CDTF">2023-04-21T02:06:03Z</dcterms:modified>
</cp:coreProperties>
</file>