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8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9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3"/>
  </p:notesMasterIdLst>
  <p:sldIdLst>
    <p:sldId id="264" r:id="rId2"/>
    <p:sldId id="355" r:id="rId3"/>
    <p:sldId id="485" r:id="rId4"/>
    <p:sldId id="498" r:id="rId5"/>
    <p:sldId id="618" r:id="rId6"/>
    <p:sldId id="593" r:id="rId7"/>
    <p:sldId id="516" r:id="rId8"/>
    <p:sldId id="594" r:id="rId9"/>
    <p:sldId id="595" r:id="rId10"/>
    <p:sldId id="596" r:id="rId11"/>
    <p:sldId id="597" r:id="rId12"/>
    <p:sldId id="599" r:id="rId13"/>
    <p:sldId id="600" r:id="rId14"/>
    <p:sldId id="619" r:id="rId15"/>
    <p:sldId id="604" r:id="rId16"/>
    <p:sldId id="605" r:id="rId17"/>
    <p:sldId id="606" r:id="rId18"/>
    <p:sldId id="620" r:id="rId19"/>
    <p:sldId id="621" r:id="rId20"/>
    <p:sldId id="622" r:id="rId21"/>
    <p:sldId id="617" r:id="rId22"/>
  </p:sldIdLst>
  <p:sldSz cx="24377650" cy="13716000"/>
  <p:notesSz cx="6858000" cy="9144000"/>
  <p:defaultTextStyle>
    <a:defPPr>
      <a:defRPr lang="en-US"/>
    </a:defPPr>
    <a:lvl1pPr marL="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D7E"/>
    <a:srgbClr val="E2E5E7"/>
    <a:srgbClr val="FFFF00"/>
    <a:srgbClr val="1E1F25"/>
    <a:srgbClr val="FFFFFF"/>
    <a:srgbClr val="B0B7BD"/>
    <a:srgbClr val="AFCFD4"/>
    <a:srgbClr val="1A1A1A"/>
    <a:srgbClr val="48AEC5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462" autoAdjust="0"/>
  </p:normalViewPr>
  <p:slideViewPr>
    <p:cSldViewPr snapToGrid="0">
      <p:cViewPr varScale="1">
        <p:scale>
          <a:sx n="39" d="100"/>
          <a:sy n="39" d="100"/>
        </p:scale>
        <p:origin x="11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3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4607 11606 24575,'-288'2'0,"-517"-16"0,651-2 0,2-7 0,-166-47 0,-291-113 0,-59-15 0,400 150 0,229 43 0,-1-4 0,-1-2 0,1-1 0,1-3 0,1-1 0,-56-31 0,-29-12 0,97 49 0,1-2 0,1 0 0,-1-2 0,2 0 0,0-2 0,1-1 0,1 0 0,0-2 0,1 0 0,1-1 0,1-1 0,1-1 0,-24-40 0,-20-69 0,-52-160 0,99 252 0,-55-166 0,-75-388 0,116 445 0,-97-690 0,114-158 0,16 602 0,-5-1521 0,8 1732 0,41-239 0,22-2 0,39-158 0,-98 533 0,3 0 0,2 0 0,2 1 0,2 1 0,31-51 0,2 14 0,106-129 0,-77 105 0,-38 47 0,58-58 0,295-280 0,-283 284 0,83-91 0,-104 109 0,150-121 0,-85 82 0,-69 60 0,2 5 0,4 3 0,2 5 0,4 4 0,1 5 0,140-52 0,-174 77 0,18-6 0,175-48 0,465-46 0,-260 98 0,4 33 0,-198 2 0,187-5 0,352 5 0,-165 67 0,-485-47 0,661 89 0,-362-27 0,-237-40 0,272 21 0,-164-43 0,421 20 0,-155 23 0,-115-6 0,740-43 0,-767-23 0,-116 6 0,343-5 0,-56-57 0,-164 9 0,562-55 0,-785 73 0,331-43 0,-10-21 0,-344 53 0,340-26 0,-197 65 0,205-17 0,156-20 0,-1 43 0,-337 2 0,-197-11 0,238-41 0,-44 2 0,430 10 0,0 40 0,-419 1 0,-283-3 0,565-3 0,-3-45 0,-291-4 0,506-45 0,-350 86 0,198-11 0,55-40 0,-557 42 0,215-6 0,34-3 0,382-13 0,5 43 0,-330 3 0,346-5 0,-808 1 0,0 3 0,1 3 0,-2 3 0,1 4 0,-2 2 0,86 31 0,-159-46 0,237 80 0,-194-68 0,1-2 0,0-3 0,71 4 0,319-13 0,-152-3 0,616 5 0,-836 2 0,1 3 0,68 14 0,122 37 0,-140-29 0,222 46 0,-46-13 0,301 106 0,-424-106 0,425 136 0,-548-185 0,-1 3 0,52 22 0,-80-29 0,0 1 0,-1 0 0,1 0 0,-1 2 0,-1-1 0,0 2 0,0 0 0,-1 0 0,-1 1 0,11 14 0,-3 5 0,-1 0 0,-1 1 0,-2 1 0,-1 0 0,-2 1 0,-1 0 0,-2 1 0,8 67 0,-7 22 0,-6 144 0,-3-260 0,-10 860 0,9-843 0,2 1 0,0-1 0,2 0 0,1 0 0,1-1 0,1 1 0,1-1 0,1 0 0,1-1 0,1 1 0,1-2 0,16 25 0,26 31 0,110 125 0,-63-77 0,-77-94 0,0-2 0,2 0 0,57 51 0,-73-74 0,0-2 0,0 1 0,1-1 0,-1 0 0,2-1 0,-1-1 0,0 1 0,1-1 0,-1-1 0,1 0 0,12 0 0,16 0 0,70-5 0,-59 0 0,1184-8 0,-751 13 0,441-2 0,-499 34 0,-84-2 0,472-27 0,-422-9 0,2154 5 0,-2396 6 0,259 48 0,-110-11 0,-111-28 0,45 6 0,-222-21 0,0 1 0,1 0 0,-1 1 0,0 0 0,-1 0 0,1 1 0,0 0 0,-1 1 0,0 0 0,0 1 0,0 0 0,-1 0 0,0 0 0,0 1 0,-1 1 0,0-1 0,0 1 0,0 0 0,-1 1 0,-1 0 0,1 0 0,-1 0 0,-1 0 0,0 1 0,5 17 0,9 29 0,-2 0 0,-3 2 0,9 94 0,-5 183 0,-16-302 0,1 1347 0,-8-621 0,6 1387 0,-3-2029 0,-35 213 0,-53 108 0,62-309 0,3 7 0,-19 74 0,12-115 0,-4-2 0,-5-1 0,-3-2 0,-5-2 0,-98 133 0,115-176 0,-2 0 0,-3-3 0,0-1 0,-3-2 0,-1-2 0,-2-1 0,-2-3 0,-62 36 0,-25 1 0,-4-5 0,-208 67 0,267-108 0,-635 169 0,6-69-952,-4-31 0,-725 1-1,-669-90-387,1301-9 190,-703-29-237,9-93 185,-1462-290 1202,2958 416 0,-2088-212-862,583 63 862,-335-7-89,-420 83 834,678 75-745,884 0 0,-817 36-83,122-1 500,-1371-35 7332,1274-4-7690,783 36-59,237-5 0,462-28 0,-376 22 0,291-11 0,1 3 0,-94 27 0,159-33 0,-89 27 0,-2-6 0,-225 25 0,-429-48 0,452-11 0,-957 4 0,553-39 0,532 24 0,-954-90 0,6-65 0,897 133 0,-2 11 0,-374 7 0,427 22 0,-266-4 0,331-5 0,-196-35 0,-184-33 0,390 66 0,-1 6 0,-156 14 0,-425 50 0,639-52 0,-1 3 0,2 3 0,0 2 0,-82 35 0,44-15 0,40-17 0,-625 234 0,539-198 0,62-25 0,1 2 0,-83 49 0,90-38 0,-133 85 0,198-122 0,0 1 0,0 0 0,-12 14 0,20-20 0,1 0 0,0-1 0,-1 1 0,1 0 0,0-1 0,0 1 0,0 0 0,1 0 0,-1 0 0,0 0 0,1 0 0,-1 4 0,1-5 0,0 0 0,0 0 0,0 0 0,0 0 0,1 0 0,-1 0 0,1 0 0,-1 0 0,0 0 0,1 0 0,0 0 0,-1 0 0,1 0 0,0 0 0,-1 0 0,1-1 0,0 1 0,0 0 0,0 0 0,-1-1 0,1 1 0,0-1 0,0 1 0,0-1 0,2 1 0,38 10-1365,7-5-5461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4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24575,'25'-1'0,"0"-1"0,43-10 0,-3 1 0,409-28 0,1 34 0,-304 5 0,997 3 0,-1089-2 0,-1 4 0,0 3 0,99 23 0,-122-17 0,-1 2 0,0 3 0,-2 2 0,0 2 0,59 37 0,-87-45 0,58 34 0,88 70 0,-147-99 0,0 0 0,-1 2 0,0 0 0,-2 1 0,-1 1 0,-1 1 0,26 49 0,-20-22 0,-3 1 0,29 106 0,4 120 0,-31-77 0,-4 215 0,6 78 0,-15-398 0,20 146 0,-22-196 0,3-1 0,1-1 0,23 54 0,-20-62 0,-2 1 0,-1 0 0,-3 1 0,0 1 0,-3 0 0,2 42 0,-8-66-151,1 1-1,0 0 0,2-1 0,0 1 1,1-1-1,0 0 0,1 0 1,15 30-1,9-1-6674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4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71 24575,'-12'0'0,"-15"0"0,-3-12 0,3-16 0,7-2-8191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4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1 915 24575,'20'0'0,"-1"-1"0,1 1 0,0 0 0,-1 2 0,1 0 0,0 2 0,-1 0 0,34 12 0,-23-2 0,0 1 0,-1 2 0,0 2 0,-2 0 0,45 41 0,110 133 0,-169-179 0,1-1 0,0-1 0,1 0 0,1 0 0,-1-2 0,2 0 0,0 0 0,0-2 0,0 0 0,1-1 0,0-1 0,0-1 0,1 0 0,0-1 0,0-2 0,0 1 0,0-2 0,0-1 0,22-2 0,-27-1 0,0 0 0,0-2 0,0 0 0,-1 0 0,1-2 0,-1 1 0,-1-2 0,1 1 0,-1-2 0,-1 0 0,1 0 0,-2-1 0,1 0 0,16-22 0,4-8 0,-2-2 0,-1-1 0,23-48 0,376-902-1365,-397 912-5461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4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24575,'3'0'0,"-1"0"0,1 0 0,-1 1 0,1-1 0,-1 1 0,1 0 0,-1-1 0,0 1 0,1 0 0,-1 1 0,0-1 0,0 0 0,4 3 0,12 8 0,74 36 0,-2 5 0,135 106 0,-162-107 0,-2 3 0,-2 2 0,97 124 0,-124-134 0,-2 0 0,-3 2 0,28 67 0,50 164 0,-102-272 0,41 137 0,-6 1 0,-6 1 0,23 290 0,-39 457 0,-17-672 0,-55 635 0,38-746 0,-5-1 0,-46 134 0,23-90 0,12-31 0,-205 871 0,128-133 0,80-327 0,34-3 0,2-157 0,-5-352 0,-1 5 0,2-1 0,7 46 0,-7-64 0,1-1 0,0 1 0,1 0 0,-1-1 0,2 1 0,-1-1 0,1 0 0,0 0 0,0-1 0,1 1 0,0-1 0,0 0 0,9 8 0,-1-4 0,0 0 0,1-1 0,0-1 0,0 0 0,1-1 0,0-1 0,0 0 0,18 4 0,18 2 0,61 7 0,-99-18 0,499 54 0,631-13 0,-64-46 0,-1027 4 0,0-3 0,0-2 0,0-2 0,-1-2 0,0-2 0,-1-3 0,0-2 0,-1-2 0,85-44 0,-128 58 0,424-258 0,-400 242 0,0 1 0,1 2 0,1 1 0,1 1 0,1 2 0,-1 1 0,2 2 0,-1 1 0,2 2 0,-1 1 0,72-1 0,-53 10-168,1 2-1,-1 3 0,70 19 1,-93-20-523,33 8-6135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4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49 24575,'0'0'0,"-1"-1"0,0 1 0,0-1 0,1 1 0,-1-1 0,0 0 0,1 1 0,-1-1 0,1 0 0,-1 0 0,1 0 0,-1 1 0,1-1 0,-1 0 0,1 0 0,0 0 0,0 0 0,-1 0 0,1 0 0,0 1 0,0-1 0,0 0 0,0 0 0,0 0 0,0 0 0,0 0 0,0 0 0,0 0 0,1 0 0,-1 0 0,0 0 0,1 1 0,-1-2 0,2 0 0,0 1 0,0-1 0,-1 1 0,1 0 0,0-1 0,0 1 0,0 0 0,1 0 0,-1 0 0,0 0 0,0 1 0,1-1 0,1 0 0,6-1 0,-1 1 0,1 0 0,-1 0 0,1 1 0,-1 0 0,16 3 0,-12 1 0,-1 2 0,1 0 0,-1 0 0,0 1 0,-1 1 0,1 0 0,-2 0 0,1 1 0,-1 1 0,0-1 0,13 19 0,3 0 0,39 37 0,-29-30 0,0 1 0,-3 2 0,54 78 0,-80-102 0,0 0 0,0 1 0,-1 0 0,-1 0 0,-1 0 0,0 1 0,-1 0 0,-1 0 0,0-1 0,-1 1 0,-1 0 0,-1 0 0,0 0 0,-1 0 0,0 0 0,-1 0 0,-8 22 0,-10 19 0,-2-1 0,-2-1 0,-43 68 0,35-67 0,-139 230 28,97-165-1421,33-50-5433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5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3300 10507 24575,'-1'-10'0,"-2"0"0,1 0 0,-1 0 0,0 1 0,-1-1 0,0 1 0,-1 0 0,0 0 0,0 0 0,-1 1 0,-9-12 0,-6-1 0,-1 0 0,-1 2 0,-44-31 0,-15-11 0,-481-443 38,49 41-833,-196-151 644,306 274 151,133 114 0,243 204 0,2-2 0,0 0 0,2-2 0,0-1 0,2-1 0,1-1 0,-20-36 0,-5-22 585,-82-164-223,108 203-371,1-1-1,2 0 0,-13-71 0,23 80 10,-27-136 0,-12-225 0,39-589 0,11 558 0,-6 176 0,6-278 0,48 53 0,14 177 0,-12 70 0,-42 168 0,2 0 0,4 1 0,2 1 0,34-73 0,39-77 0,21-43 0,226-408 0,-110 202 0,-220 445 0,0 1 0,2 0 0,0 1 0,1 0 0,0 1 0,2 0 0,-1 1 0,2 1 0,0 0 0,0 1 0,1 1 0,31-15 0,13-1 0,0 3 0,101-25 0,-59 20 0,476-168 0,-328 107 0,46-17 0,174-67 0,-253 96 0,-77 32 0,2 6 0,194-29 0,294-5 0,6 44 0,0 33 0,-232 1 0,3447-3-552,-2838-42 552,-590 17 0,52-3 0,565-19 0,1141 43-2,-1051 6-2,3136-3 562,-4179 0-558,1 3 0,0 5 0,-1 3 0,-1 4 0,130 40 0,-96-12 0,-27-9 0,168 38 0,66-8 0,274 47 0,8-47 0,542-59 0,-616-10 0,3115 5 0,-3551-1 0,0 4 0,0 5 0,163 33 0,-123-5 0,5 2 0,1-6 0,168 15 0,517-40 0,-490-12 0,697 4 0,-573-29 0,-206 8 0,923-146 0,-1015 141 0,0 8 0,170 3 0,334 49 0,-214-1 0,-25-3 0,-6 34 0,-31 16 0,5-33 0,667-41 0,-551-10 0,-410 4 0,3-1 0,1 4 0,173 27 0,113 41 0,-106-28 0,-187-32 0,144 35 0,-148-20 0,1-4 0,1-4 0,0-5 0,115-2 0,-127-10 0,-6-2 0,1 3 0,158 25 0,391 103 0,-506-107 0,241 9 0,136-33 0,-226-2 0,-202 3 0,234 10 0,-274-5 0,0 2 0,-1 1 0,0 2 0,0 1 0,-1 2 0,51 25 0,-38-12 0,-2 2 0,0 2 0,-2 2 0,-1 2 0,-2 1 0,-1 3 0,-1 1 0,42 57 0,-62-67 0,-1 0 0,-1 2 0,-1 0 0,-2 0 0,-1 1 0,12 51 0,27 203 0,-19-2 0,23 147 0,-21-238 0,16 361 0,-51 425 0,-3-356 0,1-511 0,-6-1 0,-4 0 0,-44 174 0,-134 312 0,-85 32 0,213-494 0,-53 97 0,-10-6 0,-208 284 0,216-339 0,-125 159 0,104-168 0,-188 168 0,-72 7 0,285-251 0,-214 118 0,-237 78-331,-905 314 0,342-263-1153,786-239 1243,232-63 241,-704 188 0,-3-35 0,-784 60 0,1093-174 0,-909 84 0,1138-127 0,-1657 76-813,-2-100-382,1150-7 1030,-8074 1-4079,4939 6 3012,3479-7 1320,-496-69 0,591 24 370,-425-117 0,-111-102 1190,300 89-914,-865-234-734,1078 311 220,-171-43 633,368 107-343,-204-18 1,182 44 308,88 7 36,-113-20 0,-261-64 1081,318 54-1935,-235-82 0,-115-27 0,349 119-1,-256-8 0,-175 34 0,337 4 0,-781 0 0,928-7 0,-150-24 0,-105-39 0,211 36 0,-161-36 0,232 44 0,-135-53 0,-150-71 0,331 133 0,-1 3 0,0 1 0,0 2 0,-62-3 0,43 5 0,47 4-136,0-1-1,0 0 1,0-1-1,0 0 1,1-1-1,-1-1 1,1 0-1,0 0 0,-21-14 1,2-7-6690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2:25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2:26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4:47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5563 10786 24575,'0'-2'0,"0"1"0,-1 0 0,1-1 0,-1 1 0,1-1 0,-1 1 0,0 0 0,0-1 0,0 1 0,1 0 0,-1 0 0,0-1 0,0 1 0,0 0 0,-1 0 0,1 0 0,0 0 0,0 0 0,-1 1 0,1-1 0,0 0 0,-1 1 0,1-1 0,-1 1 0,-1-1 0,-43-12 0,38 12 0,-83-14 0,0 5 0,-102 2 0,-14-2 0,-287-49 0,244 27 0,-299-46 0,3-24 0,6-23 0,-591-220 0,549 77 0,427 190 0,108 54 0,1-2 0,2-2 0,0-2 0,2-1 0,-60-60 0,84 70 0,1-1 0,0-1 0,2 0 0,0-2 0,2 1 0,-19-50 0,18 42 0,-15-38 0,4-2 0,3 0 0,-17-100 0,-12-231 0,30-554 0,22 824 0,12-157 0,-6 229 0,2 0 0,29-100 0,-32 142 0,1 1 0,1 0 0,0 0 0,2 1 0,0 0 0,1 1 0,0 0 0,1 0 0,26-25 0,-28 31 0,-1-1 0,0-1 0,0 0 0,-2 0 0,1 0 0,-2-1 0,7-16 0,7-13 0,32-69 0,70-225 0,-3-136 0,-12 60 0,12-57 0,-27 107 0,-22 97 0,91-288 0,-71 267 0,-75 238 0,3 1 0,1 0 0,3 2 0,1 1 0,3 0 0,52-68 0,-35 62 0,1 1 0,3 2 0,2 2 0,88-62 0,399-235 0,-456 294 0,289-161 0,-239 134 0,37-25 0,-73 37 0,168-84 0,307-127 0,-507 245 0,257-114 0,-231 109 0,152-39 0,-182 62 0,1 2 0,91-2 0,121 15 0,-117 0 0,2131 1 0,-1231-8 0,-674 5 0,463-6 0,-217-51 0,-5-46 0,250-31 0,-241 76-829,122-13 467,1236-139-1373,-1881 196 1609,1634-155-1090,-851 139 1151,5 31 75,-402 0-14,3188-1 4,-2501 63 0,99 63 99,-268-110-74,-284-10-27,0 33-1,1204 216 3,-1577-203 0,799 156 235,-931-165 946,355 25 1,-167-42-555,201 8 356,778-33-983,-684-6 0,305 3 0,-874-7 0,0-6 0,213-47 0,-55 15 0,-180 31 0,0-5 0,145-43 0,-163 29 0,2 4 0,141-22 0,-112 34 0,320-37 0,-278 37 0,424-30 0,39 10 0,521-11 0,-874 47 0,314 7 0,-507 0 14,-1 4-1,87 22 1,170 56-87,-188-45-74,60 15-111,555 136-378,713 57 636,-1419-244 0,121 18 0,-164-20 0,0 0 0,-1 1 0,1 1 0,-1 1 0,0 0 0,29 20 0,-41-23 21,-1 0 0,0 0 0,0 0 0,0 1 0,-1 0 0,0 0 0,0 1 0,0 0 0,-1-1 0,0 1 0,-1 1 0,1-1 0,-1 0 0,-1 1 0,1 0 0,-1-1 0,-1 1 0,1 0 0,-2 0 0,1 0 0,-1 11 1,-2 12 95,-1 0 0,-1 0 0,-2 0 0,-10 31 0,7-28-92,-12 49-25,-3 0 0,-4-2 0,-3-1 0,-4-2 0,-65 109 0,60-124 0,8-11 0,-2-1 0,-2-2 0,-72 76 0,69-91 0,-2-1 0,-1-2 0,-2-2 0,-1-2 0,-1-2 0,-1-2 0,-53 18 0,9 0 0,1 4 0,-163 111 0,238-146 0,0 0 0,1 2 0,0-1 0,0 2 0,2 0 0,-13 15 0,24-27 0,0 0 0,0 0 0,0 1 0,0-1 0,0 1 0,1-1 0,-1 1 0,0-1 0,1 1 0,-1-1 0,1 1 0,0-1 0,-1 1 0,1 0 0,0-1 0,0 1 0,0 0 0,0-1 0,0 1 0,0-1 0,1 1 0,-1 0 0,1-1 0,-1 1 0,1-1 0,-1 1 0,1-1 0,0 1 0,0-1 0,-1 0 0,1 1 0,0-1 0,0 0 0,1 1 0,-1-1 0,0 0 0,0 0 0,1 0 0,-1 0 0,0 0 0,3 0 0,6 4 0,1 0 0,-1-1 0,1 0 0,22 4 0,-13-3 0,62 12 0,1-3 0,0-4 0,158-1 0,-204-6 0,0 1 0,0 2 0,0 2 0,-1 1 0,53 21 0,58 15 0,-115-38 0,493 136 0,-181-33 0,-216-75 0,-84-26 0,0 3 0,-1 1 0,75 35 0,-44-5 0,-2 3 0,-1 4 0,-3 2 0,84 84 0,222 276 0,-326-350 0,-2 2 0,68 129 0,-47-73 0,-23-45 0,49 117 0,12 23 0,-68-147 0,39 101 0,-24-35 0,28 82 0,-68-176 0,-2 1 0,-2 1 0,6 63 0,-14 376 0,-5-206 0,4-206 0,-14 101 0,9-133 0,-2-1 0,-1 0 0,-2-1 0,-23 51 0,9-36 0,-2-1 0,-2-1 0,-2-2 0,-56 63 0,16-32 0,-120 100 0,-580 474 0,389-345 0,338-272 0,-91 61 0,-234 123 0,68-45 0,118-56 0,-272 162 0,353-224 0,-3-5 0,-175 59 0,129-65 0,-3-8 0,-173 19 0,-319-6 0,301-33-98,-943 27-657,-1393-41-45,1305-5 159,-13398 3-2846,8096 0 3467,5345 37 195,155-2 1649,-357-34 861,678-4-1568,203 50-1117,497-31 0,-67 9 0,-290 20 0,-737-37 0,691-11 0,-2848 3 0,3396 0 35,5 1-129,-1-1 1,1 0 0,0 0-1,0 0 1,0-1 0,0 0-1,0 0 1,0-1 0,0 0 0,0 0-1,0-1 1,0 0 0,1 0-1,-7-5 1,-10-22-6733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4:4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24575,'0'2'0,"0"0"0,1-1 0,-1 1 0,0 0 0,1 0 0,-1-1 0,1 1 0,-1-1 0,1 1 0,0 0 0,0-1 0,0 1 0,-1-1 0,2 0 0,-1 1 0,0-1 0,2 2 0,8 11 0,317 436 0,-212-304 0,395 464 0,-414-514 0,3-5 0,5-5 0,3-4 0,122 70 0,2-20 0,267 111 0,43-36 0,11-33 0,-348-111 0,-107-34 0,2-4 0,1-4 0,205 14 0,-287-35 0,0 0 0,0 1 0,0 1 0,-1 1 0,1 1 0,-1 1 0,1 0 0,28 13 0,14 11-227,0-2-1,2-3 1,1-3-1,1-3 1,95 14-1,-92-23-6598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4:50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24575,'60'68'0,"-26"-27"0,215 225 0,-26-45 0,-172-167 0,-3 3 0,-2 1 0,43 71 0,10 14 0,-76-114 0,-7-8 0,0 0 0,25 45 0,-38-61 0,0 0 0,-1 0 0,0 0 0,0 1 0,0-1 0,-1 1 0,0-1 0,0 1 0,0 0 0,-1 0 0,1-1 0,-1 1 0,-1 0 0,1 0 0,-1-1 0,0 1 0,0-1 0,-1 1 0,-3 7 0,-2-2 0,-1-1 0,0 0 0,-1 0 0,0 0 0,-1-1 0,0-1 0,0 0 0,-1 0 0,0-1 0,-14 7 0,18-10 0,-115 66 0,-140 56 0,97-49 0,15-7-67,-247 133-1231,317-151-5528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4:5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5291 10712 24575,'0'-2'0,"0"1"0,0-1 0,0 1 0,-1 0 0,1-1 0,0 1 0,-1 0 0,1 0 0,-1-1 0,0 1 0,1 0 0,-1 0 0,0 0 0,1 0 0,-1 0 0,0 0 0,0 0 0,0 0 0,0 0 0,0 0 0,0 0 0,-1 0 0,0 0 0,-33-12 0,33 13 0,-56-12 0,0 3 0,-1 3 0,0 2 0,-80 5 0,49-1 0,-2161 3 0,2159-2 0,0-5 0,0-3 0,-159-35 0,-146-83 0,334 99 0,1-3 0,2-2 0,1-3 0,-61-46 0,65 36 0,1-3 0,3-1 0,1-3 0,3-2 0,2-1 0,-71-117 0,14-17 0,9-5 0,-90-268 0,-61-330 0,189 557 0,-42-424 0,56-56 0,40-3 0,2 653 0,1-83 0,7 0 0,7 0 0,5 1 0,7 2 0,7 0 0,67-178 0,-67 232 0,120-276 0,-101 264 0,4 2 0,4 2 0,103-122 0,51-28 0,278-357 0,-248 235 0,-197 287 0,-4-3 0,55-145 0,70-282 0,-145 406 0,-5-1 0,-5 0 0,2-117 0,-14 178 0,-2 29 0,1 0 0,1 0 0,7-31 0,-8 44 0,0 0 0,0-1 0,1 1 0,-1 0 0,1 0 0,0 0 0,0 1 0,1-1 0,-1 1 0,1 0 0,0 0 0,0 0 0,1 0 0,-1 1 0,1-1 0,5-2 0,1 1 0,-1 1 0,1 0 0,1 0 0,-1 1 0,1 0 0,-1 1 0,15-1 0,88 3 0,-71 1 0,337 7 0,617 6 0,4926-15-2182,-4871-26 2182,1-34 0,-404 28 0,522-42 0,-739 27-10,361-36-782,182 6 619,-129-13 81,326 34-230,4 55 162,560-17 127,11-25 3210,4279 48-3341,-3305-6 54,-1750-32 5,-170 2 26,1288 27 861,-1068 8-519,4888-3-263,-5394 34 0,-183-7 0,58 14 0,-185-16 0,280 54 0,-414-62 0,479 93 0,84-22 0,-387-50 0,-153-24 0,-2 4 0,0 4 0,-1 4 0,-1 4 0,117 58 0,-165-67 0,-1 2 0,-1 2 0,-1 1 0,-1 2 0,-2 2 0,-1 2 0,-1 0 0,-2 3 0,-1 0 0,-2 2 0,-1 2 0,39 72 0,-30-29 0,-3 0 0,29 110 0,26 177 0,-77-312 0,60 393 0,-14-67 0,-56-374 0,32 155 0,-7 2 0,5 188 0,-1 58 0,-3-80 0,-19 837 0,-12-660 0,-22 102 0,11-487 0,-5-2 0,-68 230 0,-9-96 0,-151 284 0,92-215 0,83-171 0,-7-2 0,-6-4 0,-7-4 0,-6-4 0,-201 221 0,-481 407 0,637-644 0,-6-6 0,-5-6 0,-294 159 0,293-192 0,-310 110 0,110-85-28,-79 25-624,150-34 511,-293 92 147,-454 150-481,191-57-182,-15-55 322,-185-20 335,186-96 0,-9-59 0,-575-15-1341,-2-36-1009,789-1 1634,-1349-81-1594,-221-173 1925,792 80 397,-1934-260-202,2578 312-675,-650-91 760,-1610-221 9,2455 347 91,-657-82 323,185 28 163,-1051-74-321,1016 98-160,119 2 0,-1069 11 0,1823 104 276,-862 22 3808,919-6-2932,0 7-1,1 8 1,-182 57-1,234-52-646,-235 82-302,-116 97-203,429-196 0,1-1 0,-2-2 0,0-2 0,-1-1 0,0-2 0,0-1 0,-1-2 0,0-2 0,0-2 0,0-1 0,0-2 0,0-1 0,0-3 0,0-1 0,1-1 0,-43-15 0,29 2 0,1-2 0,1-2 0,1-2 0,-65-46 0,-170-149 0,245 189 0,-146-135-1365,126 102-5461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4:5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24575,'31'1'0,"-1"2"0,0 1 0,0 1 0,0 1 0,38 14 0,133 63 0,9 17 0,-5 9 0,331 233 0,-505-319 0,-1 2 0,-1 0 0,-2 2 0,27 33 0,-41-42 0,0 0 0,-2 1 0,0 0 0,-1 1 0,0 0 0,-2 0 0,-1 1 0,8 30 0,-4 9 0,-2 0 0,1 82 0,-13 124 0,0-162 0,2-44 0,-16 498 0,-36-5 0,-53 51 0,85-479 0,5 2 0,1 198 0,15-308 0,0 0 0,2 0 0,0 0 0,0-1 0,2 1 0,0-1 0,1 0 0,1 0 0,0 0 0,1-1 0,1 0 0,0 0 0,1 0 0,0-2 0,2 1 0,-1-1 0,2 0 0,-1-1 0,2-1 0,14 11 0,1-2 0,2-1 0,0-2 0,1-1 0,1-1 0,66 20 0,179 30 0,-177-45 0,124 24 0,1-10 0,2-9 0,337-8 0,-530-18-455,0-2 0,38-9 0,-3-4-6371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4:59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 24575,'114'53'0,"74"40"0,-65-22 0,-12-6 0,160 70 0,-131-80 0,176 77 0,-300-125 0,-1 1 0,0 1 0,0 0 0,-1 1 0,20 18 0,-29-24 0,0 1 0,-1 1 0,0-1 0,0 1 0,0-1 0,-1 1 0,1 0 0,-2 1 0,1-1 0,-1 0 0,1 1 0,-2 0 0,1-1 0,-1 1 0,0 0 0,0 11 0,-1-6 0,-1 0 0,-1 0 0,0-1 0,0 1 0,-1 0 0,-1-1 0,0 1 0,-6 11 0,-5 7 0,-37 52 0,2-15 0,-2-3 0,-75 71 0,-138 106 0,125-115 0,51-46-96,-431 407 324,369-333-976,-166 221-1,269-309-6077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2:25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2:26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8:3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4541 10509 24575,'0'-5'0,"0"0"0,0 0 0,0 0 0,-1 0 0,0 0 0,0 1 0,0-1 0,-1 0 0,0 0 0,0 1 0,0-1 0,0 1 0,0 0 0,-7-8 0,1 4 0,0 1 0,0 0 0,-1 0 0,1 1 0,-2 1 0,-11-7 0,-453-205 0,270 129 0,-431-156 0,152 65 0,-154-63 0,564 218 0,-85-29 0,-210-101 0,189 71 0,117 58 0,1-4 0,2-2 0,-87-59 0,-139-148 0,258 211 0,0 0 0,2-2 0,1-1 0,2-1 0,-26-45 0,-77-178 0,78 150 0,-69-174 0,77 180 0,12 23 0,4-1 0,2-1 0,4 0 0,4-2 0,-5-93 0,17-401 0,8 312 0,-4-1412 0,-5 912 0,6 646 0,6 0 0,35-172 0,31 14 0,-29 119 0,-22 80 0,3 0 0,38-71 0,20-46 0,-51 106 0,80-135 0,69-71 0,-31 54 0,-90 141 0,149-173 0,-141 183 0,53-57 0,-56 75 0,238-216 0,-232 219 0,-43 37 0,1 1 0,66-43 0,-14 24 0,1 4 0,141-49 0,-127 64 0,133-19 0,-179 37 0,296-30 0,13-3 0,-92-24 0,-174 38 0,165-23 0,20 32 0,293 18 0,-274 6 0,587-4-1365,-844-1-5461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8:3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40:5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4810 8659 24575,'-120'5'0,"-119"21"0,-46 4 0,-319-22 0,479-15 0,-1-5 0,-221-52 0,123-3 0,-407-181 0,124-20 0,362 186 0,69 38 0,-105-77 0,146 93 0,1-2 0,1-1 0,2-1 0,-47-64 0,19 7 0,5-2 0,3-3 0,-49-129 0,-87-309 0,186 530 0,-297-924 0,271 840 0,4-1 0,4 0 0,-13-152 0,28 160 0,-4 0 0,-24-101 0,5 79 0,4-1 0,5-1 0,-8-151 0,26-579 0,5 339 0,0 369 0,34-193 0,-27 243 0,18-80 0,69-204 0,-65 245 0,-17 54 0,-3 0 0,-2-1 0,5-88 0,-17 130 0,1 1 0,2-1 0,-1 1 0,2 0 0,1 0 0,0 1 0,1-1 0,1 1 0,0 0 0,1 1 0,1 0 0,15-20 0,-6 14 0,2 0 0,0 1 0,1 1 0,1 1 0,1 1 0,1 1 0,0 1 0,1 2 0,1 0 0,31-12 0,-11 8 0,2 2 0,0 2 0,1 2 0,0 3 0,55-5 0,-44 10 0,0-4 0,113-28 0,-100 13 0,1 3 0,1 3 0,83-7 0,323 11 0,-39 4 0,-11-18 0,658-56 0,-182 7 0,-358 42 0,171-6 0,-11 15 0,-6-51 0,240-51 0,-353 52 0,-189 3 0,135-16 0,588 64-26,-839 27-105,788 54-2075,-168 67 1505,-398-51-732,1057 181 1064,-1559-253 368,2375 368 1,-2283-356-14,1337 150-1164,-785-108 1178,1179 69 0,-1121-107 0,247 7 0,1091 16-18,-3-41-10,-776-3 21,5011 4 6119,-6123-1-6112,0-8 0,-1-6 0,-1-6 0,166-47 0,-120 12 0,356-94 0,6 29 0,261-43 0,-189 26 0,-360 96 0,295-42 0,-132 54 0,-1 31 0,-208 2 0,1920 0 0,-1678 31 0,-184-7 0,-244-25 0,0 3 0,0 1 0,0 2 0,-1 1 0,0 2 0,-1 2 0,70 35 0,51 31 0,-98-52 0,-1 3 0,-2 3 0,96 70 0,-35-2 0,330 264 0,-342-287 0,4-5 0,158 78 0,-228-131 0,243 110 0,-230-110 0,1-2 0,0-2 0,79 12 0,-43-19 0,135-5 0,-52-3 0,-164 0 0,1 0 0,-1 0 0,0 1 0,0 0 0,0 1 0,0 0 0,0 0 0,-1 1 0,0 0 0,1 1 0,-1 0 0,-1 1 0,1 0 0,8 7 0,-6-2 0,-1 0 0,0 1 0,0 0 0,-1 1 0,-1 0 0,0 0 0,-1 0 0,11 29 0,-4 4 0,-1 1 0,-3 0 0,-2 0 0,3 83 0,5 26 0,2-59 0,4-1 0,59 162 0,-66-213 0,-2 2 0,-2-1 0,-2 2 0,4 69 0,-10 194 0,-4-266 0,1-32 0,0 0 0,1 0 0,0-1 0,1 1 0,0 0 0,1-1 0,1 0 0,0 0 0,0 0 0,1 0 0,12 20 0,-7-19 0,0 0 0,0-1 0,1 0 0,1-1 0,0 0 0,0-1 0,1 0 0,27 14 0,4 0 0,1-3 0,1-1 0,1-3 0,65 16 0,203 30 0,-257-53 0,1112 153-261,-937-134-254,679 47 360,-881-74 155,419 25 0,-330-14 0,200 47 0,-301-55 0,0 1 0,-1 0 0,0 2 0,0 0 0,-1 1 0,26 17 0,-33-19 0,-1 1 0,0 0 0,0 1 0,-1-1 0,0 2 0,-1-1 0,0 1 0,0 0 0,-1 1 0,0-1 0,6 19 0,1 8 77,-2 2 0,-2-1 1,8 71-1,-3 126 422,-8-99-376,23 160-123,2 63 0,-28 199 0,-4-322 0,0-168 0,-2 1 0,-20 109 0,15-144 0,0-1 0,-2-1 0,-2 1 0,-1-2 0,-1 0 0,-2 0 0,-26 38 0,31-52 0,-1 0 0,0-1 0,-2-1 0,0 0 0,0 0 0,-2-1 0,1-1 0,-2-1 0,0 0 0,0-1 0,-34 15 0,-403 151 0,328-134 5,-2-5 0,-1-5-1,-183 21 1,-397 6-1069,677-58 947,-1218 39-1126,-1-38-13,884-4 1159,-10100-5-3832,7619 6 3353,966 57 648,1381-25 252,-690 135 1,1159-161-325,-1236 221 0,539-107 0,-556 64 0,234-139 0,-6-49 0,503-2 0,-3918 2 1486,2608 5-872,355-49 329,1354 40-886,-386-51-42,8-39 153,111 18-100,-818-133-68,-472-49-709,534 85 365,502 69 470,410 78 2381,-484 8 0,-641 28-2394,1069-7-122,296 1 9,0 1 0,0 1 0,0 1 0,0 2 0,1 0 0,-1 2 0,1 1 0,1 0 0,-33 18 0,-24 19 0,-82 60 0,-32 19 0,19-20 0,-189 96 0,316-178 0,0-2 0,-1-3 0,-1-1 0,-1-3 0,-95 11 0,-184-18-733,300-6 101,-52-2-6194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40:5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0 426 24575,'9'-8'0,"0"1"0,1 0 0,0 0 0,0 1 0,1 0 0,-1 1 0,20-6 0,-8 1 0,152-61 0,2 8 0,3 7 0,2 8 0,353-45 0,-323 74 0,216 10 0,-407 11 0,1 0 0,-1 2 0,1 0 0,-1 1 0,-1 1 0,1 1 0,-1 1 0,0 0 0,0 2 0,-1 0 0,-1 1 0,0 1 0,0 0 0,-1 1 0,-1 1 0,20 22 0,-11-8 0,-1 0 0,-2 2 0,0 1 0,-2 0 0,-2 1 0,-1 1 0,-1 1 0,16 56 0,-6 13 0,-4 1 0,-4 1 0,2 109 0,-14 325 0,-6-390 0,0-125-341,2 1 0,0-1-1,9 42 1,5-18-6485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40:5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24575,'37'40'0,"-2"2"0,52 80 0,-75-103 0,-3-6 0,0 0 0,0 0 0,2-1 0,0 0 0,0 0 0,1-2 0,0 1 0,23 14 0,-27-21 0,0-1 0,0 1 0,0-1 0,1 0 0,-1-1 0,1 0 0,-1-1 0,1 0 0,0 0 0,0 0 0,-1-1 0,1-1 0,0 1 0,0-1 0,-1-1 0,1 0 0,9-3 0,4-3 0,0 0 0,0-2 0,-1 0 0,-1-2 0,0 0 0,0-1 0,21-19 0,12-16 0,49-57 0,-40 39 0,-18 20-106,-26 24-74,2 0 0,1 2 0,0 0 1,2 2-1,0 1 0,35-21 0,1 12-6646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41:0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24575,'2'1'0,"0"-1"0,-1 1 0,1-1 0,0 1 0,-1 0 0,1-1 0,-1 1 0,1 0 0,-1 0 0,1 0 0,-1 0 0,0 0 0,0 1 0,1-1 0,-1 0 0,0 1 0,0-1 0,1 3 0,19 33 0,-15-26 0,45 80 0,-6-11 0,41 99 0,-76-151 0,2-1 0,1 0 0,28 42 0,-35-60 0,1 0 0,0-1 0,0 0 0,1-1 0,0 1 0,0-2 0,1 1 0,0-1 0,0 0 0,0-1 0,1 0 0,0 0 0,19 5 0,-10-6 0,1-1 0,0 0 0,0-2 0,0 0 0,-1-1 0,1-1 0,0-1 0,0-1 0,-1-1 0,1 0 0,-1-2 0,22-8 0,20-11 0,0-3 0,71-46 0,-83 43 0,0-2 0,82-76 0,71-96 0,-126 125 0,-67 71-170,0-2-1,0 0 0,-1 0 1,-1 0-1,0-1 0,-1 0 1,7-15-1,7-31-6655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41:0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24575,'0'12'0,"0"15"0,0 15 0,0 12 0,0 8 0,0 6 0,0 2 0,0 1 0,0 1 0,0-1 0,0-12-8191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41:08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3861 9133 24575,'-22'-1'0,"0"-1"0,0-1 0,0-1 0,0-1 0,1-1 0,0 0 0,-27-14 0,-140-79 0,117 58 0,-406-203 0,284 149 0,-63-26 0,-70-37 0,-396-244 0,527 281 0,-280-227 0,363 255 0,6-5 0,-128-149 0,199 205 0,2-2 0,3-1 0,1-1 0,2-2 0,3-1 0,2-1 0,1 0 0,3-2 0,-16-79 0,20 42 0,-4-136 0,18-91 0,2 196 0,10-947 0,-6 927 0,6 0 0,6 0 0,45-174 0,147-396 0,-175 599 0,9-31 0,-19 52 0,4 1 0,4 2 0,60-113 0,1 45 0,55-105 0,-106 173 0,159-298 0,-108 213 0,98-156 0,-78 154 0,-59 85 0,4 2 0,98-109 0,-140 179 0,1 1 0,0 1 0,1 1 0,1 1 0,32-17 0,112-42 0,-109 50 0,62-22 0,2 6 0,1 5 0,1 6 0,241-24 0,506 28 0,-726 24 0,2939 4-606,-2233-69 606,-251 7 0,969 39 321,-959 23-137,1112-6-83,-1498 8-101,0 8 0,-1 11 0,250 61 0,413 147 0,159 35 0,-268-117 0,11-61 0,815-76 0,-993-20 0,2934 3-422,-1850 3 284,-1057 32 138,-10 42 0,-42-7 0,58 7 0,1846 243 0,-1433-261 0,4-58 0,-503-3 0,1125 3 467,-1155 33-368,-111-3-105,587-20 6,-966-8 0,-1-2 0,1-1 0,-1-1 0,0-2 0,0-1 0,61-21 0,-16-11 0,-2-4 0,-1-3 0,102-81 0,-141 100 0,226-195 0,-90 70 0,-142 128 0,0 1 0,1 1 0,2 2 0,0 1 0,0 2 0,72-24 0,-53 26 0,-1 3 0,2 1 0,-1 3 0,75-1 0,603 10 0,-297 2 0,4358-4 0,-4671-6 0,1-5 0,134-31 0,42-6 0,249 15 0,6 33 0,-254 3 0,-259-2 0,0 3 0,0 1 0,0 1 0,49 16 0,148 60 0,-158-52 0,475 191 0,-498-199 0,59 28 0,-1 4 0,104 70 0,-126-68 0,14 9 0,105 85 0,-39-6 0,262 196 0,-139-129 0,-213-146 0,107 111 0,-150-133 0,-3 1 0,-1 2 0,43 80 0,65 160 0,-133-265 0,154 394 0,-123-304 0,25 78 0,45 117 0,-82-239 0,-2 2 0,-4 0 0,-3 2 0,-3 0 0,7 73 0,51 2083 0,-75-2144 0,-3 0 0,-4 0 0,-3-1 0,-4-1 0,-4 0 0,-46 127 0,23-112 0,-4-1 0,-60 90 0,-132 168 0,56-87 0,-422 570 0,475-684 0,-6-6 0,-6-6 0,-184 140 0,-126 78 0,357-292 7,-3-4-1,-205 96 0,-232 49-244,-503 87-1466,-30-84-443,-953 15-1029,-21-144 772,-2284-64 593,2926-22 1493,-1948-85 318,1576-18 0,998 56 0,-2818-307-1567,69-94 1567,1951 294-285,1 39 0,-1474 15 285,2537 100-10,-637-12-18,-2-35 142,297-17 325,-22-3-136,-1833-174 2563,2006 147-2517,342 46 1004,-196-33-581,9-34 1342,441 88-1097,2-5 1,-134-68-1,-172-121 1013,309 165-1729,-133-109 1,-70-93-343,190 146 41,35 33 0,62 72-151,-1 0-1,-1 2 0,0 0 0,0 0 1,0 1-1,-1 1 0,-1 1 1,-29-10-1,-19-4-6674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41:1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2933 1427 24575,'-3'-40'0,"-2"-1"0,-1 1 0,-21-67 0,25 97 0,-3-6 0,-1 0 0,0 0 0,-1 1 0,0-1 0,-2 2 0,1-1 0,-2 1 0,0 1 0,-1-1 0,0 2 0,-18-16 0,-13-7 0,-1 3 0,-59-35 0,-36-25 0,87 54 0,-49-40 0,-3 4 0,-193-103 0,255 160 0,0 1 0,-63-14 0,-23-7 0,29 1 0,-203-63 0,-329-41 0,602 134 0,-8-2 0,0 1 0,-64-3 0,89 10 0,0 0 0,0 1 0,0 0 0,0 1 0,0 0 0,0 1 0,1 0 0,-1 1 0,1 0 0,0 0 0,0 1 0,1 1 0,-15 9 0,9-2 26,1 1-1,0 0 1,-17 23-1,21-23-270,-1-1 1,-1 0-1,0-1 1,-1 0-1,-15 10 1,-4-5-6582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41:1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24575,'3'0'0,"1"1"0,-1-1 0,1 0 0,-1 1 0,1 0 0,-1 0 0,1 0 0,-1 1 0,0-1 0,1 1 0,-1-1 0,4 4 0,13 6 0,371 220 0,-275-155 0,3-5 0,139 60 0,-162-95 0,2-3 0,137 25 0,209 10 0,15-36 0,-366-32 0,0-5 0,173-29 0,-74-8 0,129-24 0,101-44 0,-124 26 0,-265 76-455,-1-2 0,56-26 0,-25 4-6371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41:1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 24575,'300'156'0,"-225"-119"0,518 258 0,-321-167 0,-161-79 0,-103-46 0,0 1 0,-1 0 0,0 0 0,1 1 0,-2 0 0,1 0 0,-1 1 0,1 0 0,-1 0 0,-1 0 0,1 1 0,-1 0 0,-1 0 0,7 12 0,-7-9 0,0 1 0,-1-1 0,0 1 0,-1-1 0,0 1 0,-1 0 0,0 0 0,0 0 0,-1-1 0,-2 15 0,-4 11 0,-2 0 0,-2 0 0,-1-1 0,-1-1 0,-34 67 0,-167 266-623,-28-13-340,124-185 1003,-746 1027-40,716-1012-1108,31-49-4429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0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24575,'0'-5'0,"0"0"0,0 0 0,0 1 0,1-1 0,0 0 0,0 0 0,0 1 0,1-1 0,-1 1 0,1-1 0,0 1 0,1 0 0,-1 0 0,1 0 0,-1 0 0,1 0 0,0 0 0,1 1 0,-1-1 0,1 1 0,-1 0 0,1 0 0,0 1 0,0-1 0,0 1 0,1 0 0,-1 0 0,1 0 0,-1 0 0,1 1 0,-1 0 0,1 0 0,0 0 0,-1 0 0,1 1 0,0 0 0,0 0 0,0 0 0,-1 0 0,10 3 0,1 0 0,1 1 0,-1 1 0,0 0 0,0 1 0,0 1 0,-1 0 0,0 1 0,-1 1 0,1 0 0,17 16 0,-4-1 0,-2 1 0,0 1 0,34 48 0,-17-9 0,-3 1 0,-3 2 0,-2 2 0,-4 1 0,27 95 0,96 356 0,-126-416 0,24 212 0,-44-264 0,7 82 0,-8-65 0,2 0 0,24 91 0,10-22 0,109 248 0,-48-185 0,10-5 0,139 186 0,-155-262 0,167 162 0,-173-191 0,-51-51 0,182 201 0,-193-206 0,-1 3 0,-2 0 0,-1 1 0,34 82 0,-35-57 0,-7-21 0,38 75 0,9-1 0,-27-48 0,84 121 0,-58-110 0,3-3 0,114 105 0,-138-147 0,2-2 0,1-3 0,2-1 0,1-2 0,1-2 0,68 26 0,-39-25 0,2-4 0,1-3 0,1-4 0,0-3 0,1-4 0,133-1 0,825-14 0,-1019 4-341,-1 2 0,0 1-1,39 8 1,-16 4-6485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0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944 0 24575,'13'0'0,"-1"1"0,1 1 0,-1 0 0,0 0 0,1 1 0,-2 1 0,1 0 0,0 1 0,15 8 0,4 5 0,54 43 0,-18-11 0,-63-48 0,57 40 0,59 52 0,-102-77 0,-1 0 0,0 0 0,-1 2 0,-1 0 0,-1 1 0,-1 0 0,16 33 0,-25-43 0,0 0 0,0 0 0,-1 0 0,0 0 0,-1 1 0,0-1 0,-1 1 0,0 0 0,-1 0 0,0-1 0,-1 1 0,0 0 0,0-1 0,-6 20 0,-3-4 0,0-1 0,-1 0 0,-2-1 0,-29 44 0,-331 430-353,-43-13-316,171-203 773,117-135-150,-172 216-1121,247-286-4893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0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24575,'0'-1'0,"0"-1"0,1 1 0,-1-1 0,1 1 0,0-1 0,-1 1 0,1-1 0,0 1 0,0 0 0,0 0 0,0-1 0,0 1 0,0 0 0,0 0 0,1 0 0,-1 0 0,0 0 0,1 0 0,-1 0 0,0 1 0,1-1 0,-1 0 0,1 1 0,-1-1 0,1 1 0,1-1 0,51-10 0,-43 9 0,130-14 0,211 3 0,-279 13 0,35 0 0,138 18 0,-192-11 0,-1 3 0,0 2 0,-1 3 0,79 32 0,-102-32 0,0 1 0,-1 0 0,-1 3 0,0 0 0,-2 1 0,0 2 0,-1 0 0,-1 2 0,-2 1 0,26 36 0,-38-45 0,-1 0 0,0 1 0,-1 0 0,-1 0 0,-1 1 0,0-1 0,-2 1 0,3 22 0,-1 22 0,-4 66 0,-2-89 0,0 145 0,-10 428 0,5-522 0,-5-2 0,-26 109 0,-67 170 0,-39-1 0,-17 59 0,101-226 0,-155 352 0,182-487 0,4 0 0,2 2 0,4 1 0,-18 86 0,-47 428 0,51-307 0,20-111 0,6 255 0,10-399 0,1 0 0,0 0 0,6 22 0,-6-35 0,1 1 0,0-1 0,1 0 0,-1 0 0,1 1 0,0-2 0,1 1 0,0 0 0,0-1 0,0 0 0,0 0 0,9 8 0,6 2 0,0-2 0,1 0 0,0-1 0,0-1 0,2-1 0,-1-1 0,1-1 0,24 6 0,195 31 0,-125-26 0,36 9 0,887 129 0,-719-120 0,41 3 0,64-35 0,-265-7 0,-104-1-455,1-2 0,63-14 0,-44 4-6371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1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24575,'-1'0'0,"0"0"0,-1 0 0,1 0 0,0 0 0,0 0 0,0 1 0,0-1 0,0 0 0,0 0 0,0 1 0,0-1 0,-1 1 0,1-1 0,1 1 0,-1-1 0,0 1 0,0 0 0,0 0 0,0-1 0,0 1 0,0 0 0,1 0 0,-1 0 0,0 0 0,1 0 0,-1 0 0,1 0 0,-1 0 0,1 0 0,-1 0 0,1 0 0,0 0 0,0 0 0,-1 0 0,1 0 0,0 0 0,0 1 0,0-1 0,0 0 0,0 0 0,0 0 0,1 0 0,-1 0 0,0 0 0,1 1 0,-1-1 0,0 0 0,2 1 0,0 7 0,1-1 0,1 0 0,-1-1 0,1 1 0,6 7 0,27 34 0,64 67 0,-56-68 0,21 21 0,3-3 0,3-4 0,3-2 0,123 75 0,-166-117 0,118 77 0,-127-78 0,0 1 0,-2 0 0,0 2 0,21 25 0,-34-33 0,1 0 0,-2 1 0,0 1 0,0-1 0,-1 1 0,-1 0 0,0 1 0,-1-1 0,-1 1 0,0 0 0,1 21 0,-3-6 0,0 0 0,-2 1 0,-1-1 0,-10 49 0,5-54 0,0 0 0,-1 0 0,-2-1 0,0 0 0,-2-1 0,-21 33 0,-98 114 0,123-160 0,-322 354 0,-93 116 0,375-413-1365,9-7-5461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2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8:31:27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77EB-3C5C-4EF2-8437-F69B08DD1AF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AF90-C59E-43F8-AAE7-68812F876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4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69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0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5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8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5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3AF90-C59E-43F8-AAE7-68812F8763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982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3AF90-C59E-43F8-AAE7-68812F8763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62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06250C-9965-411F-8AD7-56A1E7642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081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Image Ho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AD4BE-1768-440F-880F-E11F8C29A4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10158" y="3381556"/>
            <a:ext cx="12437608" cy="6975698"/>
          </a:xfrm>
        </p:spPr>
        <p:txBody>
          <a:bodyPr>
            <a:normAutofit/>
          </a:bodyPr>
          <a:lstStyle>
            <a:lvl1pPr marL="0" indent="0" algn="ctr">
              <a:buNone/>
              <a:defRPr sz="3999"/>
            </a:lvl1pPr>
          </a:lstStyle>
          <a:p>
            <a:r>
              <a:rPr lang="en-US" dirty="0"/>
              <a:t>Click icon to add picture</a:t>
            </a:r>
            <a:endParaRPr lang="hu-H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E31730-A377-4295-B8D0-06244B3948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14400" y="6264407"/>
            <a:ext cx="7798890" cy="62674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24F257-5724-480F-AA2A-B2C4EB1C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1097"/>
            <a:ext cx="7798890" cy="526246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99BA5C-B696-4A9D-8367-1DE99331E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954A053-7A90-419E-A9E5-79CBD037B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37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24001" y="3695701"/>
            <a:ext cx="21393150" cy="88201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8317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A787419-9B9D-426F-8696-FE1BD985397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524001" y="3695700"/>
            <a:ext cx="21393150" cy="8820151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4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4300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ED7F15-E721-4947-BD83-14772DDE8B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3695700"/>
            <a:ext cx="11106151" cy="8839201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384654" y="3695701"/>
            <a:ext cx="11043671" cy="88392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C127E9E-5AF0-43A3-88C7-B59BBDC4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FC67DA1-9134-406B-A6AF-B80850EB3CFD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3140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BE6426-2DBD-4696-8159-28C9492F158A}"/>
              </a:ext>
            </a:extLst>
          </p:cNvPr>
          <p:cNvSpPr/>
          <p:nvPr userDrawn="1"/>
        </p:nvSpPr>
        <p:spPr>
          <a:xfrm>
            <a:off x="15236031" y="0"/>
            <a:ext cx="914161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EA637-83A8-450C-9CDC-A868572005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1637217"/>
            <a:ext cx="13954330" cy="1099235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D17FE-B2F1-4324-A1BA-FE943CD853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142796" y="5576279"/>
            <a:ext cx="7285529" cy="7053296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BC4471-D956-48E9-9E3C-762F9CCB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5350" y="1637217"/>
            <a:ext cx="7269157" cy="38404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41EC61E-C499-4797-A51C-101FD2BA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A7C3C9B-A3FB-4A69-850F-3D3467832154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8216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1CD6-29D5-4911-B759-A701D809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654176"/>
            <a:ext cx="16840200" cy="2156671"/>
          </a:xfrm>
        </p:spPr>
        <p:txBody>
          <a:bodyPr anchor="b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6935B-2564-442A-A420-0A84A2BFC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6F87-24EE-4230-90BB-0E0D55DC2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07811" y="12943497"/>
            <a:ext cx="5652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DA110-CE91-4A75-95D7-989E51805C89}"/>
              </a:ext>
            </a:extLst>
          </p:cNvPr>
          <p:cNvSpPr txBox="1"/>
          <p:nvPr userDrawn="1"/>
        </p:nvSpPr>
        <p:spPr>
          <a:xfrm>
            <a:off x="18407811" y="9579511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United</a:t>
            </a: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States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E5D04-9199-4938-827B-AAF76DDA2EAB}"/>
              </a:ext>
            </a:extLst>
          </p:cNvPr>
          <p:cNvSpPr txBox="1"/>
          <p:nvPr userDrawn="1"/>
        </p:nvSpPr>
        <p:spPr>
          <a:xfrm>
            <a:off x="18407811" y="11087100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377CC08-0FC6-4A57-BFD8-D7BA45869739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14401" y="3994997"/>
            <a:ext cx="16840200" cy="6784843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931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blipFill dpi="0" rotWithShape="1">
          <a:blip r:embed="rId2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18928-809B-43CE-83BB-77E8F1301B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3" y="4076701"/>
            <a:ext cx="18651955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8EF47-B13C-47F1-BB69-2E32AD9AC4A8}"/>
              </a:ext>
            </a:extLst>
          </p:cNvPr>
          <p:cNvSpPr txBox="1"/>
          <p:nvPr userDrawn="1"/>
        </p:nvSpPr>
        <p:spPr>
          <a:xfrm>
            <a:off x="7119144" y="7200901"/>
            <a:ext cx="9720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United</a:t>
            </a: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 </a:t>
            </a: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States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52582-2533-4574-B566-0F50A104361C}"/>
              </a:ext>
            </a:extLst>
          </p:cNvPr>
          <p:cNvSpPr txBox="1"/>
          <p:nvPr userDrawn="1"/>
        </p:nvSpPr>
        <p:spPr>
          <a:xfrm>
            <a:off x="7143750" y="9534571"/>
            <a:ext cx="9715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936FC-1ADD-40E1-8597-049D9825E06C}"/>
              </a:ext>
            </a:extLst>
          </p:cNvPr>
          <p:cNvSpPr txBox="1"/>
          <p:nvPr userDrawn="1"/>
        </p:nvSpPr>
        <p:spPr>
          <a:xfrm>
            <a:off x="7328789" y="2309702"/>
            <a:ext cx="972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  <a:latin typeface="Raleway" panose="020B0503030101060003" pitchFamily="34" charset="0"/>
              </a:rPr>
              <a:t>CONTACT US</a:t>
            </a:r>
            <a:endParaRPr lang="en-US" sz="7200" dirty="0">
              <a:solidFill>
                <a:schemeClr val="accent5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8CB80AE-84A2-4242-8445-2FEB1B7A2F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48050" y="0"/>
            <a:ext cx="822960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973179"/>
            <a:ext cx="14344649" cy="1408198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EF34BC-8CD2-4A53-86F2-138624B1421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86274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2DDE2E2-0734-4EAF-BCF7-07CAB2F451A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486275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1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2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579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A5C74A5-0422-48D0-B2D9-AFA986D20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44362" y="0"/>
            <a:ext cx="15433286" cy="13716000"/>
          </a:xfrm>
          <a:custGeom>
            <a:avLst/>
            <a:gdLst>
              <a:gd name="connsiteX0" fmla="*/ 0 w 15433286"/>
              <a:gd name="connsiteY0" fmla="*/ 0 h 13716000"/>
              <a:gd name="connsiteX1" fmla="*/ 8930944 w 15433286"/>
              <a:gd name="connsiteY1" fmla="*/ 0 h 13716000"/>
              <a:gd name="connsiteX2" fmla="*/ 15433286 w 15433286"/>
              <a:gd name="connsiteY2" fmla="*/ 13715996 h 13716000"/>
              <a:gd name="connsiteX3" fmla="*/ 15433286 w 15433286"/>
              <a:gd name="connsiteY3" fmla="*/ 13716000 h 13716000"/>
              <a:gd name="connsiteX4" fmla="*/ 6502344 w 15433286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3286" h="13716000">
                <a:moveTo>
                  <a:pt x="0" y="0"/>
                </a:moveTo>
                <a:lnTo>
                  <a:pt x="8930944" y="0"/>
                </a:lnTo>
                <a:lnTo>
                  <a:pt x="15433286" y="13715996"/>
                </a:lnTo>
                <a:lnTo>
                  <a:pt x="15433286" y="13716000"/>
                </a:lnTo>
                <a:lnTo>
                  <a:pt x="6502344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2091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D49723DB-3C5F-4195-AE39-250A330593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77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DF218D-A023-43FE-8948-8BD15D77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2017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256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595A2A1E-22C9-4182-9B2A-1F80CE8DE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87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317D7-CA33-4B9F-8E5A-2A510074E98D}"/>
              </a:ext>
            </a:extLst>
          </p:cNvPr>
          <p:cNvSpPr/>
          <p:nvPr userDrawn="1"/>
        </p:nvSpPr>
        <p:spPr>
          <a:xfrm>
            <a:off x="190500" y="1541946"/>
            <a:ext cx="10570464" cy="1063210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101F6-AC17-4851-9847-E5EB8170B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" r="11898"/>
          <a:stretch/>
        </p:blipFill>
        <p:spPr>
          <a:xfrm>
            <a:off x="18116550" y="12354982"/>
            <a:ext cx="5924550" cy="108796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1BF25C-D426-43C4-9DB8-2C376A35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2024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69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EE60-D092-4D77-BF90-FF071DF33F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540764"/>
            <a:ext cx="10572822" cy="10634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ED958-C858-45A9-915F-33830C8BA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DF6774-D6AB-439A-AC31-3B1868A1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836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7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37725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4B8FE8-4A93-4A8E-8397-FF41AA37A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6B46302-2667-4D47-BA52-EE4F5F819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0392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855191-676E-49F2-BC70-6992B8235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CF8596-2CFC-47B2-AA50-BD0E0B60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8816C-3F04-464E-B094-7745EDF8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971550" y="1752600"/>
            <a:ext cx="22517100" cy="0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43150"/>
            <a:ext cx="10763686" cy="101346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AA33B2-4A7B-4BC3-AB94-3CE1595D848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20551" y="2343150"/>
            <a:ext cx="11426824" cy="101346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C14E87-5133-4208-AE38-B8CA49CC9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E132EBC-E5E0-4795-BB61-587C933A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573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79000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81250"/>
            <a:ext cx="10763686" cy="100965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AC0956-7CFB-4214-BEA4-C6E49A28EFE8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42189" y="2381250"/>
            <a:ext cx="11405186" cy="100965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15C2AC-BB8E-4096-992E-8123B9554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EEA1A86-DD0C-4FE5-A094-51D3252A7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521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0251"/>
            <a:ext cx="226504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651250"/>
            <a:ext cx="226504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84914" y="12712701"/>
            <a:ext cx="107993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27" r:id="rId3"/>
    <p:sldLayoutId id="2147483729" r:id="rId4"/>
    <p:sldLayoutId id="2147483711" r:id="rId5"/>
    <p:sldLayoutId id="2147483736" r:id="rId6"/>
    <p:sldLayoutId id="2147483737" r:id="rId7"/>
    <p:sldLayoutId id="2147483739" r:id="rId8"/>
    <p:sldLayoutId id="2147483738" r:id="rId9"/>
    <p:sldLayoutId id="2147483741" r:id="rId10"/>
    <p:sldLayoutId id="2147483735" r:id="rId11"/>
    <p:sldLayoutId id="2147483744" r:id="rId12"/>
    <p:sldLayoutId id="2147483734" r:id="rId13"/>
    <p:sldLayoutId id="2147483731" r:id="rId14"/>
    <p:sldLayoutId id="2147483708" r:id="rId15"/>
    <p:sldLayoutId id="2147483745" r:id="rId16"/>
    <p:sldLayoutId id="2147483722" r:id="rId17"/>
    <p:sldLayoutId id="2147483725" r:id="rId18"/>
    <p:sldLayoutId id="2147483724" r:id="rId19"/>
    <p:sldLayoutId id="2147483723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1485900" indent="-57150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panose="05000000000000000000" pitchFamily="2" charset="2"/>
        <a:buChar char="v"/>
        <a:defRPr sz="3600" kern="1200">
          <a:solidFill>
            <a:schemeClr val="bg1">
              <a:lumMod val="6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2400300" indent="-5715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3pPr>
      <a:lvl4pPr marL="32004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4pPr>
      <a:lvl5pPr marL="41148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5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9.png"/><Relationship Id="rId1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14.xm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1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25.png"/><Relationship Id="rId14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22.xml"/><Relationship Id="rId18" Type="http://schemas.openxmlformats.org/officeDocument/2006/relationships/image" Target="../media/image36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3.png"/><Relationship Id="rId17" Type="http://schemas.openxmlformats.org/officeDocument/2006/relationships/customXml" Target="../ink/ink24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customXml" Target="../ink/ink20.xm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restful-web-services/intro" TargetMode="External"/><Relationship Id="rId2" Type="http://schemas.openxmlformats.org/officeDocument/2006/relationships/hyperlink" Target="https://www.linkedin.com/learning/learning-rest-apis/welcome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blog.bytebytego.com/p/why-is-restful-api-so-popular" TargetMode="External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" Type="http://schemas.openxmlformats.org/officeDocument/2006/relationships/customXml" Target="../ink/ink25.xml"/><Relationship Id="rId21" Type="http://schemas.openxmlformats.org/officeDocument/2006/relationships/image" Target="../media/image44.png"/><Relationship Id="rId7" Type="http://schemas.openxmlformats.org/officeDocument/2006/relationships/customXml" Target="../ink/ink27.xml"/><Relationship Id="rId12" Type="http://schemas.openxmlformats.org/officeDocument/2006/relationships/customXml" Target="../ink/ink30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24" Type="http://schemas.openxmlformats.org/officeDocument/2006/relationships/customXml" Target="../ink/ink36.xml"/><Relationship Id="rId5" Type="http://schemas.openxmlformats.org/officeDocument/2006/relationships/customXml" Target="../ink/ink26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customXml" Target="../ink/ink29.xml"/><Relationship Id="rId19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customXml" Target="../ink/ink28.xml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restful-web-services/intr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blog.bytebytego.com/p/why-is-restful-api-so-popular" TargetMode="External"/><Relationship Id="rId5" Type="http://schemas.openxmlformats.org/officeDocument/2006/relationships/hyperlink" Target="https://www.freecodecamp.org/news/learn-rest-apis-javascript-project/" TargetMode="External"/><Relationship Id="rId4" Type="http://schemas.openxmlformats.org/officeDocument/2006/relationships/hyperlink" Target="https://www.geeksforgeeks.org/rest-api-introduc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finnhub.io/docs/api" TargetMode="External"/><Relationship Id="rId12" Type="http://schemas.openxmlformats.org/officeDocument/2006/relationships/hyperlink" Target="https://docs.flightapi.io/" TargetMode="Externa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Relationship Id="rId14" Type="http://schemas.openxmlformats.org/officeDocument/2006/relationships/hyperlink" Target="https://www.weatherapi.com/api.aspx" TargetMode="External"/></Relationships>
</file>

<file path=ppt/slides/_rels/slide5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1.jp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learn.microsoft.com/en-us/rest/api/" TargetMode="External"/><Relationship Id="rId12" Type="http://schemas.openxmlformats.org/officeDocument/2006/relationships/hyperlink" Target="https://developers.google.com/apis-explorer" TargetMode="Externa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Relationship Id="rId15" Type="http://schemas.openxmlformats.org/officeDocument/2006/relationships/hyperlink" Target="https://www.integrate.io/blog/top-rest-api-tools/" TargetMode="External"/><Relationship Id="rId14" Type="http://schemas.openxmlformats.org/officeDocument/2006/relationships/hyperlink" Target="https://docs.aws.amazon.com/apigateway/latest/developerguide/apigateway-rest-api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ightapi.io/flight-tracking-api" TargetMode="External"/><Relationship Id="rId2" Type="http://schemas.openxmlformats.org/officeDocument/2006/relationships/hyperlink" Target="https://openweathermap.org/api/one-call-3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finnhub.io/docs/api/symbol-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156" y="3946435"/>
            <a:ext cx="6451948" cy="1637043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REST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1 – What is REST API?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2.3. Resource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914400" y="2668298"/>
            <a:ext cx="11870270" cy="1154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REST resource 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Domain object or resource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Reservations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 Business domain object 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a new Resource at a specific location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 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resource data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Resource representation: JSON, XML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Retrieve a collection of resources or a single resource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 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 the resource collection or a resource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Resource representation: JSON, XML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Update an existing resource using a unique identifier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PUT 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updated resource data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Resource representation: JSON, XML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Delete an existing resource using  a unique identifier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DELETE URI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86967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2.4. Response Code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914400" y="2668298"/>
            <a:ext cx="1187027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Request processed successfully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 status code 200 OK</a:t>
            </a:r>
          </a:p>
          <a:p>
            <a:pPr lvl="1"/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Resource Not Found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 status code 404 Not Found</a:t>
            </a:r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3"/>
              </a:rPr>
              <a:t>https://developer.mozilla.org/en-US/docs/Web/HTTP/Status</a:t>
            </a:r>
            <a:endParaRPr lang="en-US" sz="2400" b="1" dirty="0"/>
          </a:p>
          <a:p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Class Exercise: How to interpret the following status codes?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401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402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403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404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405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500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201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2DEF-DED8-8F0E-B4EB-E56D5C846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23" t="14054"/>
          <a:stretch/>
        </p:blipFill>
        <p:spPr>
          <a:xfrm>
            <a:off x="10402857" y="3235568"/>
            <a:ext cx="13093988" cy="69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156" y="3946435"/>
            <a:ext cx="6451948" cy="1637043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REST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3 -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3.1. Response Header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296989" y="2591391"/>
            <a:ext cx="18462971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</a:p>
          <a:p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Header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Transfer-Encoding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Keep-Alive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  <a:p>
            <a:pPr lvl="1"/>
            <a:endParaRPr lang="en-US" sz="2400" dirty="0">
              <a:solidFill>
                <a:srgbClr val="2732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and Size</a:t>
            </a:r>
          </a:p>
          <a:p>
            <a:endParaRPr lang="en-US" sz="2400" dirty="0">
              <a:solidFill>
                <a:srgbClr val="2732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-BoldMT"/>
            </a:endParaRPr>
          </a:p>
          <a:p>
            <a:endParaRPr lang="en-US" sz="2400" b="1" dirty="0">
              <a:latin typeface="Arial-Bold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F1C3D-B46C-B7FD-ABE3-9560E0A05448}"/>
              </a:ext>
            </a:extLst>
          </p:cNvPr>
          <p:cNvSpPr txBox="1"/>
          <p:nvPr/>
        </p:nvSpPr>
        <p:spPr>
          <a:xfrm>
            <a:off x="9021384" y="3417592"/>
            <a:ext cx="9784653" cy="286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Content-Type →</a:t>
            </a:r>
            <a:r>
              <a:rPr lang="en-US" b="0" i="0" dirty="0">
                <a:effectLst/>
                <a:latin typeface="Arial" panose="020B0604020202020204" pitchFamily="34" charset="0"/>
              </a:rPr>
              <a:t>application/json</a:t>
            </a: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Transfer-Encoding →</a:t>
            </a:r>
            <a:r>
              <a:rPr lang="en-US" b="0" i="0" dirty="0">
                <a:effectLst/>
                <a:latin typeface="Arial" panose="020B0604020202020204" pitchFamily="34" charset="0"/>
              </a:rPr>
              <a:t>chunked</a:t>
            </a: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Date →</a:t>
            </a:r>
            <a:r>
              <a:rPr lang="en-US" b="0" i="0" dirty="0">
                <a:effectLst/>
                <a:latin typeface="Arial" panose="020B0604020202020204" pitchFamily="34" charset="0"/>
              </a:rPr>
              <a:t>Sun, 17 Mar 2024 17:59:55 GMT</a:t>
            </a: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Keep-Alive →</a:t>
            </a:r>
            <a:r>
              <a:rPr lang="en-US" b="0" i="0" dirty="0">
                <a:effectLst/>
                <a:latin typeface="Arial" panose="020B0604020202020204" pitchFamily="34" charset="0"/>
              </a:rPr>
              <a:t>timeout=60</a:t>
            </a: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Connection →</a:t>
            </a:r>
            <a:r>
              <a:rPr lang="en-US" b="0" i="0" dirty="0">
                <a:effectLst/>
                <a:latin typeface="Arial" panose="020B0604020202020204" pitchFamily="34" charset="0"/>
              </a:rPr>
              <a:t>keep-alive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0675C9-84E2-CFB2-D99F-1D17DAFA4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8" t="40256" b="24523"/>
          <a:stretch/>
        </p:blipFill>
        <p:spPr>
          <a:xfrm>
            <a:off x="1767059" y="8267618"/>
            <a:ext cx="18840394" cy="40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3.2. Response Status Demo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914400" y="2668298"/>
            <a:ext cx="1187027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Request processed successfully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 status code 200 OK</a:t>
            </a:r>
          </a:p>
          <a:p>
            <a:pPr lvl="1"/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Resource Not Found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 status code 404 Not Found</a:t>
            </a:r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3"/>
              </a:rPr>
              <a:t>https://developer.mozilla.org/en-US/docs/Web/HTTP/Status</a:t>
            </a:r>
            <a:endParaRPr lang="en-US" sz="2400" b="1" dirty="0"/>
          </a:p>
          <a:p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Class Exercise: How to interpret the following status codes?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401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402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403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404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405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500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201</a:t>
            </a:r>
          </a:p>
          <a:p>
            <a:pPr lvl="1"/>
            <a:endParaRPr lang="en-US" sz="2400" dirty="0"/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2DEF-DED8-8F0E-B4EB-E56D5C846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23" t="14054"/>
          <a:stretch/>
        </p:blipFill>
        <p:spPr>
          <a:xfrm>
            <a:off x="10402857" y="3235568"/>
            <a:ext cx="13093988" cy="69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2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3.3. REST Authentication and Authorization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339703" y="2666530"/>
            <a:ext cx="1544878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Who are You?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Identification and authenticaton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User Name and password mechanism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API Key</a:t>
            </a:r>
            <a:endParaRPr lang="fr-FR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Token authentication</a:t>
            </a:r>
            <a:br>
              <a:rPr lang="fr-FR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What can You do?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Role Based Access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control (RBAC)</a:t>
            </a:r>
          </a:p>
          <a:p>
            <a:pPr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Get a JWT Token for authenticated user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Submit all requests with JWT token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Allow to access only GET and POST requests</a:t>
            </a:r>
          </a:p>
          <a:p>
            <a:pPr lvl="1"/>
            <a:endParaRPr lang="en-US" sz="2400" b="1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400806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156" y="3946435"/>
            <a:ext cx="6451948" cy="1637043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REST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4 – Request/Response Pairs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7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4.1. Get a Resource - GET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198136" y="2270259"/>
            <a:ext cx="1544878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 Request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Method: GET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MIME-TYPE</a:t>
            </a:r>
          </a:p>
          <a:p>
            <a:pPr algn="l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GET Response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MIME-TYPE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Status Code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</a:p>
          <a:p>
            <a:pPr lvl="1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E00B6-C132-1EA1-896A-2A8573220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7" t="13629"/>
          <a:stretch/>
        </p:blipFill>
        <p:spPr>
          <a:xfrm>
            <a:off x="6953437" y="2993582"/>
            <a:ext cx="15901640" cy="870160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B796BA-BCAB-09C8-E6B4-8D265FB7DFF4}"/>
              </a:ext>
            </a:extLst>
          </p:cNvPr>
          <p:cNvSpPr/>
          <p:nvPr/>
        </p:nvSpPr>
        <p:spPr>
          <a:xfrm>
            <a:off x="5826407" y="7081193"/>
            <a:ext cx="17353107" cy="302202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0B12A-C9B6-35A4-7D8E-04A4A2A3C1FE}"/>
              </a:ext>
            </a:extLst>
          </p:cNvPr>
          <p:cNvSpPr/>
          <p:nvPr/>
        </p:nvSpPr>
        <p:spPr>
          <a:xfrm>
            <a:off x="6227704" y="3834714"/>
            <a:ext cx="17353107" cy="302202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10F40B-DE84-5D9F-5D97-CC27D5A86777}"/>
              </a:ext>
            </a:extLst>
          </p:cNvPr>
          <p:cNvGrpSpPr/>
          <p:nvPr/>
        </p:nvGrpSpPr>
        <p:grpSpPr>
          <a:xfrm>
            <a:off x="4225641" y="2451974"/>
            <a:ext cx="2118960" cy="2762640"/>
            <a:chOff x="4126641" y="2700438"/>
            <a:chExt cx="2118960" cy="27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53D40D-B9DE-6BD0-DB08-5D0C6F65083B}"/>
                    </a:ext>
                  </a:extLst>
                </p14:cNvPr>
                <p14:cNvContentPartPr/>
                <p14:nvPr/>
              </p14:nvContentPartPr>
              <p14:xfrm>
                <a:off x="4126641" y="2700438"/>
                <a:ext cx="1965240" cy="212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53D40D-B9DE-6BD0-DB08-5D0C6F6508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8001" y="2691798"/>
                  <a:ext cx="1982880" cy="21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60244C-E6B4-B0A5-B558-139C3E9639F7}"/>
                    </a:ext>
                  </a:extLst>
                </p14:cNvPr>
                <p14:cNvContentPartPr/>
                <p14:nvPr/>
              </p14:nvContentPartPr>
              <p14:xfrm>
                <a:off x="5665281" y="4497558"/>
                <a:ext cx="580320" cy="965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60244C-E6B4-B0A5-B558-139C3E9639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6641" y="4488558"/>
                  <a:ext cx="597960" cy="9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231993-095A-66E0-425A-E11309EEE910}"/>
              </a:ext>
            </a:extLst>
          </p:cNvPr>
          <p:cNvGrpSpPr/>
          <p:nvPr/>
        </p:nvGrpSpPr>
        <p:grpSpPr>
          <a:xfrm>
            <a:off x="4225641" y="5954838"/>
            <a:ext cx="1538280" cy="2815200"/>
            <a:chOff x="4225641" y="5954838"/>
            <a:chExt cx="1538280" cy="28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F8D4FF-673C-4697-AB88-B70D68EEEBEE}"/>
                    </a:ext>
                  </a:extLst>
                </p14:cNvPr>
                <p14:cNvContentPartPr/>
                <p14:nvPr/>
              </p14:nvContentPartPr>
              <p14:xfrm>
                <a:off x="4225641" y="5954838"/>
                <a:ext cx="1466280" cy="227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F8D4FF-673C-4697-AB88-B70D68EEEB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7001" y="5946198"/>
                  <a:ext cx="1483920" cy="22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59A6A5-1ED1-49ED-EC6F-65B0A05285D8}"/>
                    </a:ext>
                  </a:extLst>
                </p14:cNvPr>
                <p14:cNvContentPartPr/>
                <p14:nvPr/>
              </p14:nvContentPartPr>
              <p14:xfrm>
                <a:off x="5374401" y="7808478"/>
                <a:ext cx="389520" cy="96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59A6A5-1ED1-49ED-EC6F-65B0A05285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5401" y="7799838"/>
                  <a:ext cx="407160" cy="9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678EE7-A750-0BA6-4CB7-F5501C766347}"/>
                  </a:ext>
                </a:extLst>
              </p14:cNvPr>
              <p14:cNvContentPartPr/>
              <p14:nvPr/>
            </p14:nvContentPartPr>
            <p14:xfrm>
              <a:off x="12529401" y="385459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678EE7-A750-0BA6-4CB7-F5501C7663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20761" y="38459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BD6ED3-C2C7-8EE1-3D61-A1D06AD052DD}"/>
                  </a:ext>
                </a:extLst>
              </p14:cNvPr>
              <p14:cNvContentPartPr/>
              <p14:nvPr/>
            </p14:nvContentPartPr>
            <p14:xfrm>
              <a:off x="4250121" y="1265263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BD6ED3-C2C7-8EE1-3D61-A1D06AD052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1121" y="1264399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85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4.2. Create a Resource - POST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296990" y="2677275"/>
            <a:ext cx="15448788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POST  Request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Method: POST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MIME-TYPE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marL="2114184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Payload data</a:t>
            </a:r>
          </a:p>
          <a:p>
            <a:pPr algn="l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POST  Response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MIME-TYPE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Status code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9B6B9-5A03-7765-BB7E-8836B57D1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4" t="14452" b="8962"/>
          <a:stretch/>
        </p:blipFill>
        <p:spPr>
          <a:xfrm>
            <a:off x="6601521" y="2848670"/>
            <a:ext cx="16013152" cy="823080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7A6E73-FEE3-F4F4-F8EB-700616B1EA50}"/>
              </a:ext>
            </a:extLst>
          </p:cNvPr>
          <p:cNvGrpSpPr/>
          <p:nvPr/>
        </p:nvGrpSpPr>
        <p:grpSpPr>
          <a:xfrm>
            <a:off x="4200441" y="2865318"/>
            <a:ext cx="18735840" cy="4822920"/>
            <a:chOff x="4200441" y="2865318"/>
            <a:chExt cx="18735840" cy="48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F3628D-EBFB-6459-04BF-951D0B60E9D8}"/>
                    </a:ext>
                  </a:extLst>
                </p14:cNvPr>
                <p14:cNvContentPartPr/>
                <p14:nvPr/>
              </p14:nvContentPartPr>
              <p14:xfrm>
                <a:off x="5434161" y="3285078"/>
                <a:ext cx="17502120" cy="440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F3628D-EBFB-6459-04BF-951D0B60E9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25521" y="3276438"/>
                  <a:ext cx="17519760" cy="44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70C2C7-0771-3C62-3FB3-BC572873B47E}"/>
                    </a:ext>
                  </a:extLst>
                </p14:cNvPr>
                <p14:cNvContentPartPr/>
                <p14:nvPr/>
              </p14:nvContentPartPr>
              <p14:xfrm>
                <a:off x="4200441" y="2865318"/>
                <a:ext cx="1509480" cy="121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70C2C7-0771-3C62-3FB3-BC572873B4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1801" y="2856678"/>
                  <a:ext cx="1527120" cy="12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8998F0-96D8-CA1F-C70F-2FC209173938}"/>
                    </a:ext>
                  </a:extLst>
                </p14:cNvPr>
                <p14:cNvContentPartPr/>
                <p14:nvPr/>
              </p14:nvContentPartPr>
              <p14:xfrm>
                <a:off x="5592201" y="4077078"/>
                <a:ext cx="42480" cy="2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8998F0-96D8-CA1F-C70F-2FC2091739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3561" y="4068438"/>
                  <a:ext cx="60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74F0B1-15C6-D0A2-F01C-DB6611634D7E}"/>
                    </a:ext>
                  </a:extLst>
                </p14:cNvPr>
                <p14:cNvContentPartPr/>
                <p14:nvPr/>
              </p14:nvContentPartPr>
              <p14:xfrm>
                <a:off x="5411841" y="3599358"/>
                <a:ext cx="638640" cy="51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74F0B1-15C6-D0A2-F01C-DB6611634D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3201" y="3590718"/>
                  <a:ext cx="656280" cy="52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A8609-A639-D799-DCC7-7D6E38D8106C}"/>
              </a:ext>
            </a:extLst>
          </p:cNvPr>
          <p:cNvGrpSpPr/>
          <p:nvPr/>
        </p:nvGrpSpPr>
        <p:grpSpPr>
          <a:xfrm>
            <a:off x="4349121" y="6177678"/>
            <a:ext cx="18216000" cy="5563440"/>
            <a:chOff x="4349121" y="6177678"/>
            <a:chExt cx="18216000" cy="55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58FCCD-3458-586F-78AC-537A4D8524A5}"/>
                    </a:ext>
                  </a:extLst>
                </p14:cNvPr>
                <p14:cNvContentPartPr/>
                <p14:nvPr/>
              </p14:nvContentPartPr>
              <p14:xfrm>
                <a:off x="4349121" y="6177678"/>
                <a:ext cx="2023920" cy="306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58FCCD-3458-586F-78AC-537A4D8524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40121" y="6169038"/>
                  <a:ext cx="2041560" cy="30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897562-25DC-BB9E-D1FE-310135F938F3}"/>
                    </a:ext>
                  </a:extLst>
                </p14:cNvPr>
                <p14:cNvContentPartPr/>
                <p14:nvPr/>
              </p14:nvContentPartPr>
              <p14:xfrm>
                <a:off x="6247761" y="8903598"/>
                <a:ext cx="214560" cy="560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897562-25DC-BB9E-D1FE-310135F938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9121" y="8894598"/>
                  <a:ext cx="23220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A6C2CC-6219-1B65-D0B6-C15EA62CB36F}"/>
                    </a:ext>
                  </a:extLst>
                </p14:cNvPr>
                <p14:cNvContentPartPr/>
                <p14:nvPr/>
              </p14:nvContentPartPr>
              <p14:xfrm>
                <a:off x="6225801" y="7387998"/>
                <a:ext cx="16339320" cy="4353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A6C2CC-6219-1B65-D0B6-C15EA62CB3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17161" y="7379358"/>
                  <a:ext cx="16356960" cy="437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407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4.3. Update a Resource - PUT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296990" y="2677275"/>
            <a:ext cx="15448788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PUT Request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PUT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URI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Authorization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Headers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MIME-TYPE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Body</a:t>
            </a:r>
          </a:p>
          <a:p>
            <a:pPr marL="2114184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 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PUT  Response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Headers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MIME-TYPE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Status code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Size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Body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Cookies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914217" marR="0" lvl="1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7323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D5CA28-1BDE-EDB9-D282-DAE0D1CB9568}"/>
              </a:ext>
            </a:extLst>
          </p:cNvPr>
          <p:cNvGrpSpPr/>
          <p:nvPr/>
        </p:nvGrpSpPr>
        <p:grpSpPr>
          <a:xfrm>
            <a:off x="5312841" y="1136598"/>
            <a:ext cx="360" cy="360"/>
            <a:chOff x="5312841" y="113659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979E78-E210-5B87-6DBD-7E2AF2EF8CA7}"/>
                    </a:ext>
                  </a:extLst>
                </p14:cNvPr>
                <p14:cNvContentPartPr/>
                <p14:nvPr/>
              </p14:nvContentPartPr>
              <p14:xfrm>
                <a:off x="5312841" y="1136598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979E78-E210-5B87-6DBD-7E2AF2EF8C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04201" y="1127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FAF33D-2511-D7A7-373F-92BBFCF2CEC4}"/>
                    </a:ext>
                  </a:extLst>
                </p14:cNvPr>
                <p14:cNvContentPartPr/>
                <p14:nvPr/>
              </p14:nvContentPartPr>
              <p14:xfrm>
                <a:off x="5312841" y="113659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FAF33D-2511-D7A7-373F-92BBFCF2CE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04201" y="1127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178ACB2-1C10-0F78-01A7-9C9F3154B2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21" t="19191"/>
          <a:stretch/>
        </p:blipFill>
        <p:spPr>
          <a:xfrm>
            <a:off x="6755002" y="2848669"/>
            <a:ext cx="16339319" cy="81114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DE39CBC-AAD1-1BF7-85D9-92EAEC4B8254}"/>
              </a:ext>
            </a:extLst>
          </p:cNvPr>
          <p:cNvGrpSpPr/>
          <p:nvPr/>
        </p:nvGrpSpPr>
        <p:grpSpPr>
          <a:xfrm>
            <a:off x="4349121" y="2691078"/>
            <a:ext cx="18908640" cy="3883320"/>
            <a:chOff x="4349121" y="2691078"/>
            <a:chExt cx="18908640" cy="38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C76D67-89EC-8165-1698-07D5FF573178}"/>
                    </a:ext>
                  </a:extLst>
                </p14:cNvPr>
                <p14:cNvContentPartPr/>
                <p14:nvPr/>
              </p14:nvContentPartPr>
              <p14:xfrm>
                <a:off x="5781921" y="2691078"/>
                <a:ext cx="17475840" cy="388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C76D67-89EC-8165-1698-07D5FF5731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72921" y="2682078"/>
                  <a:ext cx="17493480" cy="39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FD89C5-73C2-DFD8-23A5-08C9EDA857BB}"/>
                    </a:ext>
                  </a:extLst>
                </p14:cNvPr>
                <p14:cNvContentPartPr/>
                <p14:nvPr/>
              </p14:nvContentPartPr>
              <p14:xfrm>
                <a:off x="4349121" y="2791878"/>
                <a:ext cx="1798200" cy="103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FD89C5-73C2-DFD8-23A5-08C9EDA857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0121" y="2782878"/>
                  <a:ext cx="1815840" cy="10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8111CF-CE5E-9F9E-0A9D-498B948456D4}"/>
                    </a:ext>
                  </a:extLst>
                </p14:cNvPr>
                <p14:cNvContentPartPr/>
                <p14:nvPr/>
              </p14:nvContentPartPr>
              <p14:xfrm>
                <a:off x="5699841" y="3508998"/>
                <a:ext cx="472320" cy="72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8111CF-CE5E-9F9E-0A9D-498B948456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90841" y="3500358"/>
                  <a:ext cx="489960" cy="73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A702EC-6FF7-90CC-C092-27C28706428D}"/>
              </a:ext>
            </a:extLst>
          </p:cNvPr>
          <p:cNvGrpSpPr/>
          <p:nvPr/>
        </p:nvGrpSpPr>
        <p:grpSpPr>
          <a:xfrm>
            <a:off x="4646121" y="6153558"/>
            <a:ext cx="18140760" cy="4846320"/>
            <a:chOff x="4646121" y="6153558"/>
            <a:chExt cx="18140760" cy="48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C68EC7-1F07-59AD-0801-DDEB8E6CE397}"/>
                    </a:ext>
                  </a:extLst>
                </p14:cNvPr>
                <p14:cNvContentPartPr/>
                <p14:nvPr/>
              </p14:nvContentPartPr>
              <p14:xfrm>
                <a:off x="5780841" y="6424278"/>
                <a:ext cx="17006040" cy="4575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C68EC7-1F07-59AD-0801-DDEB8E6CE3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72201" y="6415278"/>
                  <a:ext cx="17023680" cy="45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B2C637-8E7B-4446-B832-145A6B31AE2A}"/>
                    </a:ext>
                  </a:extLst>
                </p14:cNvPr>
                <p14:cNvContentPartPr/>
                <p14:nvPr/>
              </p14:nvContentPartPr>
              <p14:xfrm>
                <a:off x="4646121" y="6153558"/>
                <a:ext cx="1320120" cy="1682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B2C637-8E7B-4446-B832-145A6B31AE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37121" y="6144558"/>
                  <a:ext cx="133776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B43812-6B9A-2CED-CEC7-CC7C156D319A}"/>
                    </a:ext>
                  </a:extLst>
                </p14:cNvPr>
                <p14:cNvContentPartPr/>
                <p14:nvPr/>
              </p14:nvContentPartPr>
              <p14:xfrm>
                <a:off x="5552241" y="7512558"/>
                <a:ext cx="667800" cy="101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B43812-6B9A-2CED-CEC7-CC7C156D31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43241" y="7503918"/>
                  <a:ext cx="685440" cy="10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24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1.1. What is REST API?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271572" y="2865777"/>
            <a:ext cx="1995101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LinkedIn Lesson: Chapter 1 What is REST API?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x-none" sz="24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https://www.linkedin.com/learning/learning-rest-apis/welcome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RESTful librarian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What is a REST API?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Sidebar: URL vs. 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six constraints of REST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REST relates to HTTP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Who or what interacts with REST APIs?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Online Overview Tutorial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x-none" sz="2400" b="1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https://www.w3schools.in/restful-web-services/intro</a:t>
            </a:r>
            <a:endParaRPr lang="en-US" sz="2400" b="1" u="sng" kern="100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u="sng" kern="100" dirty="0">
              <a:solidFill>
                <a:srgbClr val="0563C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u="sng" kern="100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u="sng" kern="100" dirty="0">
              <a:solidFill>
                <a:srgbClr val="0563C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</p:txBody>
      </p:sp>
      <p:pic>
        <p:nvPicPr>
          <p:cNvPr id="4" name="Picture 3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25968F56-3E63-1A0B-3F5F-2D92442AC2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44563" r="2717" b="14500"/>
          <a:stretch/>
        </p:blipFill>
        <p:spPr>
          <a:xfrm>
            <a:off x="1424762" y="6897179"/>
            <a:ext cx="18904689" cy="4679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49D086-D349-9CB1-8A75-DB6AB0812842}"/>
              </a:ext>
            </a:extLst>
          </p:cNvPr>
          <p:cNvSpPr txBox="1"/>
          <p:nvPr/>
        </p:nvSpPr>
        <p:spPr>
          <a:xfrm>
            <a:off x="4735100" y="11782486"/>
            <a:ext cx="15594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Source: https://blog.bytebytego.com/p/why-is-restful-api-so-popular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2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4.4. Delete a Resource - DELETE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296990" y="2677275"/>
            <a:ext cx="154487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 Request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Method: DELETE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URI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Authorization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Headers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MIME-TYPE</a:t>
            </a:r>
          </a:p>
          <a:p>
            <a:pPr marR="0" lvl="1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  Response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Headers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Status code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Size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Cookies</a:t>
            </a:r>
          </a:p>
          <a:p>
            <a:pPr marL="1199967" marR="0" lvl="1" indent="-28575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914217" marR="0" lvl="1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7323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D5CA28-1BDE-EDB9-D282-DAE0D1CB9568}"/>
              </a:ext>
            </a:extLst>
          </p:cNvPr>
          <p:cNvGrpSpPr/>
          <p:nvPr/>
        </p:nvGrpSpPr>
        <p:grpSpPr>
          <a:xfrm>
            <a:off x="5312841" y="1136598"/>
            <a:ext cx="360" cy="360"/>
            <a:chOff x="5312841" y="113659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979E78-E210-5B87-6DBD-7E2AF2EF8CA7}"/>
                    </a:ext>
                  </a:extLst>
                </p14:cNvPr>
                <p14:cNvContentPartPr/>
                <p14:nvPr/>
              </p14:nvContentPartPr>
              <p14:xfrm>
                <a:off x="5312841" y="1136598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979E78-E210-5B87-6DBD-7E2AF2EF8C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04201" y="1127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FAF33D-2511-D7A7-373F-92BBFCF2CEC4}"/>
                    </a:ext>
                  </a:extLst>
                </p14:cNvPr>
                <p14:cNvContentPartPr/>
                <p14:nvPr/>
              </p14:nvContentPartPr>
              <p14:xfrm>
                <a:off x="5312841" y="113659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FAF33D-2511-D7A7-373F-92BBFCF2CE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04201" y="1127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3A57C1-50B6-7C8C-A26C-8C806A0BA0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158" t="17040" b="25514"/>
          <a:stretch/>
        </p:blipFill>
        <p:spPr>
          <a:xfrm>
            <a:off x="5817529" y="2677275"/>
            <a:ext cx="17561455" cy="725755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7539D8D-2F8A-9FD3-EA01-FF2F12BEC310}"/>
              </a:ext>
            </a:extLst>
          </p:cNvPr>
          <p:cNvGrpSpPr/>
          <p:nvPr/>
        </p:nvGrpSpPr>
        <p:grpSpPr>
          <a:xfrm>
            <a:off x="3829641" y="2614398"/>
            <a:ext cx="20167560" cy="7545600"/>
            <a:chOff x="3829641" y="2614398"/>
            <a:chExt cx="20167560" cy="75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BF39E7-24EA-D609-2401-26A168536C1D}"/>
                    </a:ext>
                  </a:extLst>
                </p14:cNvPr>
                <p14:cNvContentPartPr/>
                <p14:nvPr/>
              </p14:nvContentPartPr>
              <p14:xfrm>
                <a:off x="5878041" y="2963598"/>
                <a:ext cx="2219040" cy="3783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BF39E7-24EA-D609-2401-26A168536C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69041" y="2954598"/>
                  <a:ext cx="2236680" cy="38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B4748F-D3F8-9D24-13DB-911644497E76}"/>
                    </a:ext>
                  </a:extLst>
                </p14:cNvPr>
                <p14:cNvContentPartPr/>
                <p14:nvPr/>
              </p14:nvContentPartPr>
              <p14:xfrm>
                <a:off x="18559761" y="716695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B4748F-D3F8-9D24-13DB-911644497E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551121" y="71583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28F41F-B085-463C-E6F7-C0EB04636B71}"/>
                    </a:ext>
                  </a:extLst>
                </p14:cNvPr>
                <p14:cNvContentPartPr/>
                <p14:nvPr/>
              </p14:nvContentPartPr>
              <p14:xfrm>
                <a:off x="5335881" y="3085998"/>
                <a:ext cx="18661320" cy="317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28F41F-B085-463C-E6F7-C0EB04636B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26881" y="3077358"/>
                  <a:ext cx="18678960" cy="31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83635C-B064-E031-B465-451AD6D6D289}"/>
                    </a:ext>
                  </a:extLst>
                </p14:cNvPr>
                <p14:cNvContentPartPr/>
                <p14:nvPr/>
              </p14:nvContentPartPr>
              <p14:xfrm>
                <a:off x="4547121" y="2614398"/>
                <a:ext cx="948960" cy="685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83635C-B064-E031-B465-451AD6D6D2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8121" y="2605398"/>
                  <a:ext cx="96660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B7B186-4A45-C401-FE1D-4FFDB6EF3B59}"/>
                    </a:ext>
                  </a:extLst>
                </p14:cNvPr>
                <p14:cNvContentPartPr/>
                <p14:nvPr/>
              </p14:nvContentPartPr>
              <p14:xfrm>
                <a:off x="5362521" y="3240798"/>
                <a:ext cx="412560" cy="203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B7B186-4A45-C401-FE1D-4FFDB6EF3B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53521" y="3232158"/>
                  <a:ext cx="430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252D50-D319-E124-B566-A276BBC9A96F}"/>
                    </a:ext>
                  </a:extLst>
                </p14:cNvPr>
                <p14:cNvContentPartPr/>
                <p14:nvPr/>
              </p14:nvContentPartPr>
              <p14:xfrm>
                <a:off x="5337321" y="3126678"/>
                <a:ext cx="567000" cy="28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252D50-D319-E124-B566-A276BBC9A9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28321" y="3117678"/>
                  <a:ext cx="584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8B7DB0-10CA-B6E6-8995-AAAF6F8FE7CB}"/>
                    </a:ext>
                  </a:extLst>
                </p14:cNvPr>
                <p14:cNvContentPartPr/>
                <p14:nvPr/>
              </p14:nvContentPartPr>
              <p14:xfrm>
                <a:off x="5535321" y="3187878"/>
                <a:ext cx="360" cy="21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8B7DB0-10CA-B6E6-8995-AAAF6F8FE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26321" y="3178878"/>
                  <a:ext cx="1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847345-28EF-8331-D373-45F64650AD28}"/>
                    </a:ext>
                  </a:extLst>
                </p14:cNvPr>
                <p14:cNvContentPartPr/>
                <p14:nvPr/>
              </p14:nvContentPartPr>
              <p14:xfrm>
                <a:off x="5381241" y="5978958"/>
                <a:ext cx="17899200" cy="418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847345-28EF-8331-D373-45F64650AD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2601" y="5970318"/>
                  <a:ext cx="17916840" cy="41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1F4BB7-CF85-2564-7C55-0696A59F2BFA}"/>
                    </a:ext>
                  </a:extLst>
                </p14:cNvPr>
                <p14:cNvContentPartPr/>
                <p14:nvPr/>
              </p14:nvContentPartPr>
              <p14:xfrm>
                <a:off x="6382401" y="8976318"/>
                <a:ext cx="1055880" cy="51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1F4BB7-CF85-2564-7C55-0696A59F2B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73761" y="8967678"/>
                  <a:ext cx="1073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D41E7F-02E8-4F03-0453-BFD1E4A5CC23}"/>
                    </a:ext>
                  </a:extLst>
                </p14:cNvPr>
                <p14:cNvContentPartPr/>
                <p14:nvPr/>
              </p14:nvContentPartPr>
              <p14:xfrm>
                <a:off x="3829641" y="7933038"/>
                <a:ext cx="1506960" cy="27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D41E7F-02E8-4F03-0453-BFD1E4A5CC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1001" y="7924038"/>
                  <a:ext cx="1524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495524-FFB5-490F-55CD-A767A1C32A29}"/>
                    </a:ext>
                  </a:extLst>
                </p14:cNvPr>
                <p14:cNvContentPartPr/>
                <p14:nvPr/>
              </p14:nvContentPartPr>
              <p14:xfrm>
                <a:off x="4753761" y="7611558"/>
                <a:ext cx="645120" cy="128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495524-FFB5-490F-55CD-A767A1C32A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4761" y="7602918"/>
                  <a:ext cx="662760" cy="130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863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Additional Reading and Examples to Play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10D81-8471-1B17-9387-DB91B252E7C9}"/>
              </a:ext>
            </a:extLst>
          </p:cNvPr>
          <p:cNvSpPr txBox="1"/>
          <p:nvPr/>
        </p:nvSpPr>
        <p:spPr>
          <a:xfrm>
            <a:off x="1325939" y="2621902"/>
            <a:ext cx="18420157" cy="1840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the following online tutorials about RESTful Web Services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x-none" sz="36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https://www.w3schools.in/restful-web-services/intro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7EF17-D425-D4D3-FB3D-920ED08B22B8}"/>
              </a:ext>
            </a:extLst>
          </p:cNvPr>
          <p:cNvSpPr txBox="1"/>
          <p:nvPr/>
        </p:nvSpPr>
        <p:spPr>
          <a:xfrm>
            <a:off x="1717589" y="5629974"/>
            <a:ext cx="13541460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https://www.geeksforgeeks.org/rest-api-introduction/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5F61E-A62F-F41D-5EA0-F73DA553713B}"/>
              </a:ext>
            </a:extLst>
          </p:cNvPr>
          <p:cNvSpPr txBox="1"/>
          <p:nvPr/>
        </p:nvSpPr>
        <p:spPr>
          <a:xfrm>
            <a:off x="1717589" y="8107790"/>
            <a:ext cx="14815752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https://www.freecodecamp.org/news/learn-rest-apis-javascript-project/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18EA6-B1EC-BCFC-9B2A-0169481763EB}"/>
              </a:ext>
            </a:extLst>
          </p:cNvPr>
          <p:cNvSpPr txBox="1"/>
          <p:nvPr/>
        </p:nvSpPr>
        <p:spPr>
          <a:xfrm>
            <a:off x="1717589" y="6783879"/>
            <a:ext cx="12517395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https://blog.bytebytego.com/p/why-is-restful-api-so-popular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2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1.2 REST API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22F4B-318D-3740-8257-EDA8D16E4ADC}"/>
              </a:ext>
            </a:extLst>
          </p:cNvPr>
          <p:cNvSpPr txBox="1"/>
          <p:nvPr/>
        </p:nvSpPr>
        <p:spPr>
          <a:xfrm>
            <a:off x="914400" y="2648381"/>
            <a:ext cx="15162028" cy="10802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RESTful librarian</a:t>
            </a:r>
          </a:p>
          <a:p>
            <a:pPr marL="2114184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in video lecture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Representational State Transfer and Application Programming Interface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 receives requests from clients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 requests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requests to server 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Receive responses from servers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 responses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responses to clients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 takes care of request and response headers, body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is the resource?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to invoke the resource  operation?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type of Data transfer in request and responses?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Plain text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MIME-Type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1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1.3 URL Vs URI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5ABC48-99A1-EA5B-B041-E778B7F942D0}"/>
              </a:ext>
            </a:extLst>
          </p:cNvPr>
          <p:cNvSpPr txBox="1"/>
          <p:nvPr/>
        </p:nvSpPr>
        <p:spPr>
          <a:xfrm>
            <a:off x="1182756" y="2457920"/>
            <a:ext cx="19507842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Universal Resource Locator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Uniform Resource Locator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Universal Resource Identifier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Uniform Resource Identifier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compact sequence of characters "that identifies an abstract or physical resource”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provides a simple and extensible means "for identifying a resource”</a:t>
            </a: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URN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Universal Resource Name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Uniform Resource Name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Examples: Identify the URL, URI in the examples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See the URL and URI in the following examples</a:t>
            </a:r>
          </a:p>
          <a:p>
            <a:pPr lvl="1"/>
            <a:endParaRPr lang="en-US" sz="2400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  <a:hlinkClick r:id="rId12"/>
              </a:rPr>
              <a:t>https://docs.flightapi.io/</a:t>
            </a:r>
            <a:endParaRPr lang="en-US" sz="2400" dirty="0">
              <a:latin typeface="Arial-BoldMT"/>
            </a:endParaRPr>
          </a:p>
          <a:p>
            <a:pPr marL="2114184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What is API URL ?</a:t>
            </a:r>
          </a:p>
          <a:p>
            <a:pPr marL="2114184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What is one way API ?</a:t>
            </a:r>
          </a:p>
          <a:p>
            <a:pPr marL="2114184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What is round trip API?</a:t>
            </a:r>
          </a:p>
          <a:p>
            <a:pPr lvl="2"/>
            <a:endParaRPr lang="en-US" sz="2400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  <a:hlinkClick r:id="rId13"/>
              </a:rPr>
              <a:t>https://finnhub.io/docs/api</a:t>
            </a:r>
            <a:endParaRPr lang="en-US" sz="2400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  <a:hlinkClick r:id="rId14"/>
              </a:rPr>
              <a:t>https://www.weatherapi.com/api.aspx</a:t>
            </a:r>
            <a:endParaRPr lang="en-US" sz="2400" dirty="0">
              <a:latin typeface="Arial-BoldMT"/>
            </a:endParaRPr>
          </a:p>
          <a:p>
            <a:pPr lvl="1"/>
            <a:endParaRPr lang="en-US" sz="240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394110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1.3 Constraints of REST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5ABC48-99A1-EA5B-B041-E778B7F942D0}"/>
              </a:ext>
            </a:extLst>
          </p:cNvPr>
          <p:cNvSpPr txBox="1"/>
          <p:nvPr/>
        </p:nvSpPr>
        <p:spPr>
          <a:xfrm>
            <a:off x="1182756" y="2457920"/>
            <a:ext cx="19507842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Constraints of REST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Six constraints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Client – Server Architecture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Ensures proper separation of concerns</a:t>
            </a:r>
            <a:endParaRPr lang="en-US" sz="2400" i="0" u="none" strike="noStrike" baseline="0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Client manages user interface concerns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Server manages data storage concerns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One REST can serve many different clients and interfaces</a:t>
            </a: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Statelessness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Client Session state </a:t>
            </a:r>
            <a:r>
              <a:rPr lang="en-US" sz="2400" b="1" dirty="0">
                <a:latin typeface="Arial-BoldMT"/>
              </a:rPr>
              <a:t>is not stored or managed by server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Client responsibility to keep track of session states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All requests from client must be self contained and complete</a:t>
            </a: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Cacheable OR Cache capability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All REST responses must be marked cacheable or non-cacheable </a:t>
            </a: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Layered System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Design a system where </a:t>
            </a:r>
            <a:r>
              <a:rPr lang="en-US" sz="2400" b="1" dirty="0">
                <a:latin typeface="Arial-BoldMT"/>
              </a:rPr>
              <a:t>client may not know </a:t>
            </a:r>
            <a:r>
              <a:rPr lang="en-US" sz="2400" dirty="0">
                <a:latin typeface="Arial-BoldMT"/>
              </a:rPr>
              <a:t>whether it connects to server or intermediary or CDN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Scalable and secure</a:t>
            </a: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Code on Demand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Servers can transfer executable code (JS or compiled components, client can customize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Uniform Interface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A uniform interface must use resource identification in requests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76CCB-B534-014A-2E23-95D0DAC28EA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65"/>
          <a:stretch/>
        </p:blipFill>
        <p:spPr>
          <a:xfrm>
            <a:off x="12188825" y="2560120"/>
            <a:ext cx="10289612" cy="48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3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1.4  More on REST Concepts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BCA254-D305-9574-27FE-44BD8E3573C0}"/>
              </a:ext>
            </a:extLst>
          </p:cNvPr>
          <p:cNvSpPr txBox="1"/>
          <p:nvPr/>
        </p:nvSpPr>
        <p:spPr>
          <a:xfrm>
            <a:off x="1201479" y="2406732"/>
            <a:ext cx="14344648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Use HTTP Protocol to work with REST APIs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HTTP methods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HTTP request and HTTP Response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Who or What interacts with REST APIs?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Web clients</a:t>
            </a:r>
            <a:endParaRPr lang="en-US" sz="2400" i="0" u="none" strike="noStrike" baseline="0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Desktop clients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Server applications to Cloud APIs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Social media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Cloud based computing</a:t>
            </a: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Google API Explorer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  <a:hlinkClick r:id="rId12"/>
              </a:rPr>
              <a:t>https://developers.google.com/apis-explorer</a:t>
            </a:r>
            <a:endParaRPr lang="en-US" sz="2400" dirty="0">
              <a:latin typeface="Arial-BoldMT"/>
            </a:endParaRP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Microsoft REST API Browser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  <a:hlinkClick r:id="rId13"/>
              </a:rPr>
              <a:t>https://learn.microsoft.com/en-us/rest/api/</a:t>
            </a:r>
            <a:endParaRPr lang="en-US" sz="2400" dirty="0">
              <a:latin typeface="Arial-BoldMT"/>
            </a:endParaRP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AWS API Gateway- REST API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  <a:hlinkClick r:id="rId14"/>
              </a:rPr>
              <a:t>https://docs.aws.amazon.com/apigateway/latest/developerguide/apigateway-rest-api.html</a:t>
            </a:r>
            <a:endParaRPr lang="en-US" sz="2400" dirty="0">
              <a:latin typeface="Arial-BoldMT"/>
            </a:endParaRP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Tools to see REST API in Action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Postman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SOAP UI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  <a:hlinkClick r:id="rId15"/>
              </a:rPr>
              <a:t>https://www.integrate.io/blog/top-rest-api-tools/</a:t>
            </a:r>
            <a:endParaRPr lang="en-US" sz="2400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See the tools </a:t>
            </a:r>
          </a:p>
        </p:txBody>
      </p:sp>
    </p:spTree>
    <p:extLst>
      <p:ext uri="{BB962C8B-B14F-4D97-AF65-F5344CB8AC3E}">
        <p14:creationId xmlns:p14="http://schemas.microsoft.com/office/powerpoint/2010/main" val="84839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156" y="3946435"/>
            <a:ext cx="6451948" cy="1637043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REST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2 –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2.1. Anatomy of the REST Request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156948" y="2379020"/>
            <a:ext cx="15448788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REST Request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parts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method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methods may need  request body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Points to the resource to interact with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	site.com/wp-json/wp/v2/posts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	/api/customers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 	 /api/customers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PUT 	/api/customers/2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DELETE /api/customers/1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0BE66-848D-9366-ECE0-EEC67BA0F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5" t="11982" b="16099"/>
          <a:stretch/>
        </p:blipFill>
        <p:spPr>
          <a:xfrm>
            <a:off x="9144000" y="2988527"/>
            <a:ext cx="13051418" cy="58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2.2. Discovery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335367" y="2887042"/>
            <a:ext cx="11870270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Discovery is a key step when working with a REST API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 URI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Query String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data types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data types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 Security Key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  <a:p>
            <a:pPr lvl="1"/>
            <a:br>
              <a:rPr lang="en-US" sz="2400" b="1" i="0" u="none" strike="noStrike" baseline="0" dirty="0">
                <a:latin typeface="Arial-BoldMT"/>
              </a:rPr>
            </a:br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good REST API has extensive standalone documentation, providing all this information in a human-readable format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Examples of API Documentation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https://openweathermap.org/api/one-call-3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https://docs.flightapi.io/flight-tracking-api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-BoldMT"/>
                <a:hlinkClick r:id="rId4"/>
              </a:rPr>
              <a:t>https://finnhub.io/docs/api/symbol-search</a:t>
            </a:r>
            <a:endParaRPr lang="en-US" sz="2400" dirty="0">
              <a:latin typeface="Arial-BoldMT"/>
            </a:endParaRPr>
          </a:p>
          <a:p>
            <a:endParaRPr lang="en-US" sz="240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184981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74A9"/>
      </a:accent1>
      <a:accent2>
        <a:srgbClr val="EC5752"/>
      </a:accent2>
      <a:accent3>
        <a:srgbClr val="7F8EA8"/>
      </a:accent3>
      <a:accent4>
        <a:srgbClr val="0082C8"/>
      </a:accent4>
      <a:accent5>
        <a:srgbClr val="1A4C6D"/>
      </a:accent5>
      <a:accent6>
        <a:srgbClr val="02A8A6"/>
      </a:accent6>
      <a:hlink>
        <a:srgbClr val="BA324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t Green">
      <a:srgbClr val="4EC3C8"/>
    </a:custClr>
    <a:custClr name="Sapphire">
      <a:srgbClr val="1F4A7E"/>
    </a:custClr>
    <a:custClr name="Granite">
      <a:srgbClr val="203040"/>
    </a:custClr>
    <a:custClr name="Midnight">
      <a:srgbClr val="2F4159"/>
    </a:custClr>
    <a:custClr name="Dull Green">
      <a:srgbClr val="4291A4"/>
    </a:custClr>
    <a:custClr name="Gold">
      <a:srgbClr val="DAAD58"/>
    </a:custClr>
  </a:custClrLst>
  <a:extLst>
    <a:ext uri="{05A4C25C-085E-4340-85A3-A5531E510DB2}">
      <thm15:themeFamily xmlns:thm15="http://schemas.microsoft.com/office/thememl/2012/main" name="Web Age Presentation Sample.pptx" id="{E203E6A7-C5A6-4E7A-9C5E-AF313C8B0646}" vid="{69BEEA65-C1C8-4F46-9ADF-E5203EBB6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Age Presentation Sample</Template>
  <TotalTime>77944</TotalTime>
  <Words>1366</Words>
  <Application>Microsoft Office PowerPoint</Application>
  <PresentationFormat>Custom</PresentationFormat>
  <Paragraphs>407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Arial-BoldMT</vt:lpstr>
      <vt:lpstr>Calibri</vt:lpstr>
      <vt:lpstr>Nunito</vt:lpstr>
      <vt:lpstr>Raleway</vt:lpstr>
      <vt:lpstr>Roboto Regular</vt:lpstr>
      <vt:lpstr>Tahoma</vt:lpstr>
      <vt:lpstr>Times New Roman</vt:lpstr>
      <vt:lpstr>Wingdings</vt:lpstr>
      <vt:lpstr>Office Theme</vt:lpstr>
      <vt:lpstr>REST API</vt:lpstr>
      <vt:lpstr>1.1. What is REST API?</vt:lpstr>
      <vt:lpstr>1.2 REST API</vt:lpstr>
      <vt:lpstr>1.3 URL Vs URI</vt:lpstr>
      <vt:lpstr>1.3 Constraints of REST</vt:lpstr>
      <vt:lpstr>1.4  More on REST Concepts</vt:lpstr>
      <vt:lpstr>REST API</vt:lpstr>
      <vt:lpstr>2.1. Anatomy of the REST Request</vt:lpstr>
      <vt:lpstr>2.2. Discovery</vt:lpstr>
      <vt:lpstr>2.3. Resource</vt:lpstr>
      <vt:lpstr>2.4. Response Code</vt:lpstr>
      <vt:lpstr>REST API</vt:lpstr>
      <vt:lpstr>3.1. Response Header</vt:lpstr>
      <vt:lpstr>3.2. Response Status Demo</vt:lpstr>
      <vt:lpstr>3.3. REST Authentication and Authorization</vt:lpstr>
      <vt:lpstr>REST API</vt:lpstr>
      <vt:lpstr>4.1. Get a Resource - GET</vt:lpstr>
      <vt:lpstr>4.2. Create a Resource - POST</vt:lpstr>
      <vt:lpstr>4.3. Update a Resource - PUT</vt:lpstr>
      <vt:lpstr>4.4. Delete a Resource - DELETE</vt:lpstr>
      <vt:lpstr>Additional Reading and Examples to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Option 1</dc:title>
  <dc:creator>Lynn Gerle</dc:creator>
  <cp:lastModifiedBy>Saravanan Kuppusamy</cp:lastModifiedBy>
  <cp:revision>715</cp:revision>
  <dcterms:created xsi:type="dcterms:W3CDTF">2021-02-08T22:33:23Z</dcterms:created>
  <dcterms:modified xsi:type="dcterms:W3CDTF">2024-03-17T19:04:42Z</dcterms:modified>
</cp:coreProperties>
</file>