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6" r:id="rId4"/>
    <p:sldId id="258" r:id="rId5"/>
    <p:sldId id="278" r:id="rId6"/>
    <p:sldId id="279" r:id="rId7"/>
    <p:sldId id="280" r:id="rId8"/>
    <p:sldId id="277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96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2014-02-11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7" Type="http://schemas.openxmlformats.org/officeDocument/2006/relationships/hyperlink" Target="http://www.git-scm.com/book/k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6"/>
              </a:rPr>
              <a:t>http://www.git-scm.com/book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7"/>
              </a:rPr>
              <a:t>http://www.git-scm.com/book/ko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untracked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파일제거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(3)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SVC, 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1928</TotalTime>
  <Words>1106</Words>
  <Application>Microsoft Office PowerPoint</Application>
  <PresentationFormat>화면 슬라이드 쇼(4:3)</PresentationFormat>
  <Paragraphs>409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silly_mime</vt:lpstr>
      <vt:lpstr>      Git(1)</vt:lpstr>
      <vt:lpstr>Q &amp; A 감사합니다.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263</cp:revision>
  <cp:lastPrinted>2013-10-23T02:19:08Z</cp:lastPrinted>
  <dcterms:created xsi:type="dcterms:W3CDTF">2013-10-08T06:21:13Z</dcterms:created>
  <dcterms:modified xsi:type="dcterms:W3CDTF">2014-02-11T06:50:28Z</dcterms:modified>
</cp:coreProperties>
</file>