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8" r:id="rId2"/>
    <p:sldId id="301" r:id="rId3"/>
    <p:sldId id="303" r:id="rId4"/>
    <p:sldId id="302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931" autoAdjust="0"/>
  </p:normalViewPr>
  <p:slideViewPr>
    <p:cSldViewPr>
      <p:cViewPr varScale="1">
        <p:scale>
          <a:sx n="116" d="100"/>
          <a:sy n="116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4008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B11E-995B-437A-B687-6DDFBBD0AC09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4B8EA-3BBB-411F-81A3-F46988A8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077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C9D5-EF98-4286-8B05-972EA017FD17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0560-EF6A-477A-B111-0CDBBA052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43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55245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301486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193404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3201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F992-95B9-4303-9813-8E3378581E81}" type="slidenum">
              <a:rPr lang="ko-KR" altLang="en-US" smtClean="0"/>
              <a:pPr/>
              <a:t>‹#›</a:t>
            </a:fld>
            <a:fld id="{97A9F452-4A41-47E6-A907-F43674C443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6" descr="KSNET_국영문좌우조합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49" y="6096000"/>
            <a:ext cx="1552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D:\Documents\Pictures\Codeigniter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394528" y="41190"/>
            <a:ext cx="683568" cy="68041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1989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72824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822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53093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360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239959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9300544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64657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bg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>
          <a:solidFill>
            <a:schemeClr val="bg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xworld/001-Git/blob/master/MarkDownTest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12.Markdown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dirty="0" smtClean="0"/>
          </a:p>
          <a:p>
            <a:r>
              <a:rPr lang="en-US" altLang="ko-KR" b="0" dirty="0" smtClean="0">
                <a:solidFill>
                  <a:schemeClr val="tx1"/>
                </a:solidFill>
              </a:rPr>
              <a:t>	- </a:t>
            </a:r>
            <a:r>
              <a:rPr lang="en-US" altLang="ko-KR" b="0" dirty="0" err="1" smtClean="0">
                <a:solidFill>
                  <a:schemeClr val="tx1"/>
                </a:solidFill>
              </a:rPr>
              <a:t>Github</a:t>
            </a:r>
            <a:r>
              <a:rPr lang="ko-KR" altLang="en-US" b="0" dirty="0" smtClean="0">
                <a:solidFill>
                  <a:schemeClr val="tx1"/>
                </a:solidFill>
              </a:rPr>
              <a:t>에서 간단하고 예쁘게 </a:t>
            </a:r>
            <a:r>
              <a:rPr lang="en-US" altLang="ko-KR" b="0" dirty="0" smtClean="0">
                <a:solidFill>
                  <a:schemeClr val="tx1"/>
                </a:solidFill>
              </a:rPr>
              <a:t>REAME(.</a:t>
            </a:r>
            <a:r>
              <a:rPr lang="en-US" altLang="ko-KR" b="0" dirty="0" err="1" smtClean="0">
                <a:solidFill>
                  <a:schemeClr val="tx1"/>
                </a:solidFill>
              </a:rPr>
              <a:t>md</a:t>
            </a:r>
            <a:r>
              <a:rPr lang="en-US" altLang="ko-KR" b="0" dirty="0" smtClean="0">
                <a:solidFill>
                  <a:schemeClr val="tx1"/>
                </a:solidFill>
              </a:rPr>
              <a:t>) </a:t>
            </a:r>
            <a:r>
              <a:rPr lang="ko-KR" altLang="en-US" b="0" dirty="0" smtClean="0">
                <a:solidFill>
                  <a:schemeClr val="tx1"/>
                </a:solidFill>
              </a:rPr>
              <a:t>를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(2) GFM(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Flavored Markdown)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- GFM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Markdown</a:t>
            </a:r>
            <a:r>
              <a:rPr lang="ko-KR" altLang="en-US" dirty="0" smtClean="0"/>
              <a:t>에 조금더 편하게 변경한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r>
              <a:rPr lang="en-US" altLang="ko-KR" dirty="0" smtClean="0"/>
              <a:t>	- Markdown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Plain text</a:t>
            </a:r>
            <a:r>
              <a:rPr lang="ko-KR" altLang="en-US" dirty="0" smtClean="0"/>
              <a:t>로 작성된 파일을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변경해서 보여주기 위한 문법</a:t>
            </a:r>
            <a:endParaRPr lang="en-US" altLang="ko-KR" dirty="0" smtClean="0"/>
          </a:p>
          <a:p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sz="1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12.Markdown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문법</a:t>
            </a:r>
            <a:endParaRPr lang="en-US" altLang="ko-KR" dirty="0" smtClean="0"/>
          </a:p>
          <a:p>
            <a:r>
              <a:rPr lang="en-US" altLang="ko-KR" b="0" dirty="0" smtClean="0">
                <a:solidFill>
                  <a:schemeClr val="tx1"/>
                </a:solidFill>
              </a:rPr>
              <a:t>	</a:t>
            </a:r>
            <a:endParaRPr lang="en-US" altLang="ko-KR" sz="1900" b="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268760"/>
            <a:ext cx="7632848" cy="4248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&gt;&gt;Markdown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안녕하세요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KSNET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이훈구입니다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*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**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 LIST 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Item1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Item2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Item3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12.Markdown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문법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	</a:t>
            </a:r>
            <a:endParaRPr lang="en-US" altLang="ko-KR" sz="1900" b="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268760"/>
            <a:ext cx="7632848" cy="5040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 LIST 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Item1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Item1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Item1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숫자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A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B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C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~~Mistaken text~~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`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0;`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```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=0;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function()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return 1;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12.Markdown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문법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r>
              <a:rPr lang="en-US" altLang="ko-KR" smtClean="0"/>
              <a:t>	※ </a:t>
            </a:r>
            <a:r>
              <a:rPr lang="en-US" altLang="ko-KR" smtClean="0">
                <a:hlinkClick r:id="rId3"/>
              </a:rPr>
              <a:t>https</a:t>
            </a:r>
            <a:r>
              <a:rPr lang="en-US" altLang="ko-KR" smtClean="0">
                <a:hlinkClick r:id="rId3"/>
              </a:rPr>
              <a:t>://</a:t>
            </a:r>
            <a:r>
              <a:rPr lang="en-US" altLang="ko-KR" smtClean="0">
                <a:hlinkClick r:id="rId3"/>
              </a:rPr>
              <a:t>github.com/foxworld/001-Git/blob/master/MarkDownTest.md</a:t>
            </a:r>
            <a:endParaRPr lang="en-US" altLang="ko-KR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268760"/>
            <a:ext cx="7632848" cy="2376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여기를 클릭하세요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=&gt; [NAVER](http://www.naver.com)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 Table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Left-Aligned  | Center Aligned  | Right Aligned |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:------------ |:---------------:| -----:|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3 is      | some wordy text | $1600 |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 is      | _centered_        |   $12 |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zebra stripes | are neat        |    $1 |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medical_hero</Template>
  <TotalTime>2275</TotalTime>
  <Words>162</Words>
  <Application>Microsoft Office PowerPoint</Application>
  <PresentationFormat>화면 슬라이드 쇼(4:3)</PresentationFormat>
  <Paragraphs>85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silly_mime</vt:lpstr>
      <vt:lpstr>12.Markdown</vt:lpstr>
      <vt:lpstr>12.Markdown</vt:lpstr>
      <vt:lpstr>12.Markdown</vt:lpstr>
      <vt:lpstr>12.Markdown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FOXWORLD</dc:creator>
  <cp:keywords>Git</cp:keywords>
  <cp:lastModifiedBy>PeterLEE</cp:lastModifiedBy>
  <cp:revision>319</cp:revision>
  <cp:lastPrinted>2013-10-23T02:19:08Z</cp:lastPrinted>
  <dcterms:created xsi:type="dcterms:W3CDTF">2013-10-08T06:21:13Z</dcterms:created>
  <dcterms:modified xsi:type="dcterms:W3CDTF">2014-02-12T04:59:16Z</dcterms:modified>
</cp:coreProperties>
</file>