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8" r:id="rId2"/>
    <p:sldId id="301" r:id="rId3"/>
    <p:sldId id="303" r:id="rId4"/>
    <p:sldId id="302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931" autoAdjust="0"/>
  </p:normalViewPr>
  <p:slideViewPr>
    <p:cSldViewPr>
      <p:cViewPr varScale="1">
        <p:scale>
          <a:sx n="116" d="100"/>
          <a:sy n="11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Documents\Pictures\Codeigniter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394528" y="41190"/>
            <a:ext cx="683568" cy="68041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xworld/001-Git/blob/master/MarkDownTest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dirty="0" smtClean="0"/>
          </a:p>
          <a:p>
            <a:r>
              <a:rPr lang="en-US" altLang="ko-KR" b="0" dirty="0" smtClean="0">
                <a:solidFill>
                  <a:schemeClr val="tx1"/>
                </a:solidFill>
              </a:rPr>
              <a:t>	- </a:t>
            </a:r>
            <a:r>
              <a:rPr lang="en-US" altLang="ko-KR" b="0" dirty="0" err="1" smtClean="0">
                <a:solidFill>
                  <a:schemeClr val="tx1"/>
                </a:solidFill>
              </a:rPr>
              <a:t>Github</a:t>
            </a:r>
            <a:r>
              <a:rPr lang="ko-KR" altLang="en-US" b="0" dirty="0" smtClean="0">
                <a:solidFill>
                  <a:schemeClr val="tx1"/>
                </a:solidFill>
              </a:rPr>
              <a:t>에서 간단하고 예쁘게 </a:t>
            </a:r>
            <a:r>
              <a:rPr lang="en-US" altLang="ko-KR" b="0" dirty="0" smtClean="0">
                <a:solidFill>
                  <a:schemeClr val="tx1"/>
                </a:solidFill>
              </a:rPr>
              <a:t>REAME(.</a:t>
            </a:r>
            <a:r>
              <a:rPr lang="en-US" altLang="ko-KR" b="0" dirty="0" err="1" smtClean="0">
                <a:solidFill>
                  <a:schemeClr val="tx1"/>
                </a:solidFill>
              </a:rPr>
              <a:t>md</a:t>
            </a:r>
            <a:r>
              <a:rPr lang="en-US" altLang="ko-KR" b="0" dirty="0" smtClean="0">
                <a:solidFill>
                  <a:schemeClr val="tx1"/>
                </a:solidFill>
              </a:rPr>
              <a:t>) </a:t>
            </a:r>
            <a:r>
              <a:rPr lang="ko-KR" altLang="en-US" b="0" dirty="0" smtClean="0">
                <a:solidFill>
                  <a:schemeClr val="tx1"/>
                </a:solidFill>
              </a:rPr>
              <a:t>를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(2) GFM(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Flavored Markdown)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- GFM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Markdown</a:t>
            </a:r>
            <a:r>
              <a:rPr lang="ko-KR" altLang="en-US" dirty="0" smtClean="0"/>
              <a:t>에 조금더 편하게 변경한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en-US" altLang="ko-KR" dirty="0" smtClean="0"/>
              <a:t>	- Markdown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Plain text</a:t>
            </a:r>
            <a:r>
              <a:rPr lang="ko-KR" altLang="en-US" dirty="0" smtClean="0"/>
              <a:t>로 작성된 파일을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변경해서 보여주기 위한 문법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문법</a:t>
            </a:r>
            <a:endParaRPr lang="en-US" altLang="ko-KR" dirty="0" smtClean="0"/>
          </a:p>
          <a:p>
            <a:r>
              <a:rPr lang="en-US" altLang="ko-KR" b="0" dirty="0" smtClean="0">
                <a:solidFill>
                  <a:schemeClr val="tx1"/>
                </a:solidFill>
              </a:rPr>
              <a:t>	</a:t>
            </a:r>
            <a:endParaRPr lang="en-US" altLang="ko-KR" sz="1900" b="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7632848" cy="4248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&gt;&gt;Markdown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안녕하세요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KSNET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이훈구입니다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*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LIST 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Item1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Item2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Item3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문법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	</a:t>
            </a:r>
            <a:endParaRPr lang="en-US" altLang="ko-KR" sz="1900" b="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7632848" cy="5040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LIST 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Item1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Item1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Item1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숫자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A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B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C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~~Mistaken text~~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`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0;`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```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=0;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function()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return 1;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문법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 smtClean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github.com/foxworld/001-Git/blob/master/MarkDownTest.md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7632848" cy="2376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여기를 클릭하세요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=&gt; [NAVER](http://www.naver.com)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Table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Left-Aligned  | Center Aligned  | Right Aligned 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:------------ |:---------------:| -----:|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3 is      | some wordy text | $1600 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is      | _centered_        |   $12 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zebra stripes | are neat        |    $1 |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medical_hero</Template>
  <TotalTime>2289</TotalTime>
  <Words>162</Words>
  <Application>Microsoft Office PowerPoint</Application>
  <PresentationFormat>화면 슬라이드 쇼(4:3)</PresentationFormat>
  <Paragraphs>85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silly_mime</vt:lpstr>
      <vt:lpstr>12.Markdown</vt:lpstr>
      <vt:lpstr>12.Markdown</vt:lpstr>
      <vt:lpstr>12.Markdown</vt:lpstr>
      <vt:lpstr>12.Markdown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320</cp:revision>
  <cp:lastPrinted>2013-10-23T02:19:08Z</cp:lastPrinted>
  <dcterms:created xsi:type="dcterms:W3CDTF">2013-10-08T06:21:13Z</dcterms:created>
  <dcterms:modified xsi:type="dcterms:W3CDTF">2014-02-12T05:13:39Z</dcterms:modified>
</cp:coreProperties>
</file>