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4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3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E8861-288E-41AF-94AA-8B02E985BD95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00FC-1908-49E5-8327-4C92B175BB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7C5C5-AA43-49A9-B391-CDB30BF77991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FC9AC-6F7D-440A-A85A-EE3D38B786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3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80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239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3739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278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028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8868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640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7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18"/>
            <a:ext cx="9136434" cy="660069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90114"/>
            <a:ext cx="8946541" cy="604711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27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582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3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135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7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3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84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41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5934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it-scm.com/book" TargetMode="External"/><Relationship Id="rId4" Type="http://schemas.openxmlformats.org/officeDocument/2006/relationships/hyperlink" Target="mailto:foxworld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foxworld/helloworld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661326" cy="3329581"/>
          </a:xfrm>
        </p:spPr>
        <p:txBody>
          <a:bodyPr/>
          <a:lstStyle/>
          <a:p>
            <a:pPr algn="ctr"/>
            <a:r>
              <a:rPr lang="en-US" altLang="ko-KR" dirty="0" smtClean="0"/>
              <a:t>GIT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768418" cy="861420"/>
          </a:xfrm>
        </p:spPr>
        <p:txBody>
          <a:bodyPr/>
          <a:lstStyle/>
          <a:p>
            <a:pPr algn="ctr"/>
            <a:r>
              <a:rPr lang="en-US" altLang="ko-KR" dirty="0" smtClean="0"/>
              <a:t>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이훈구</a:t>
            </a:r>
            <a:endParaRPr lang="ko-KR" altLang="en-US" dirty="0"/>
          </a:p>
        </p:txBody>
      </p:sp>
      <p:pic>
        <p:nvPicPr>
          <p:cNvPr id="4" name="Picture 3" descr="D:\Documents\Pictures\Codeigniter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283379" y="2011879"/>
            <a:ext cx="1592526" cy="158518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565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흐름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35306" y="1079157"/>
            <a:ext cx="4641011" cy="563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latinLnBrk="1"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Untracked</a:t>
            </a:r>
          </a:p>
          <a:p>
            <a:pPr marL="800100" lvl="1" indent="-342900" latinLnBrk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-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+mj-cs"/>
              </a:rPr>
              <a:t>파일</a:t>
            </a:r>
          </a:p>
          <a:p>
            <a:pPr marL="342900" lvl="0" indent="-342900" latinLnBrk="1"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Unmodified</a:t>
            </a:r>
          </a:p>
          <a:p>
            <a:pPr marL="800100" lvl="1" indent="-342900" latinLnBrk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-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+mj-cs"/>
              </a:rPr>
              <a:t>최신상태</a:t>
            </a:r>
          </a:p>
          <a:p>
            <a:pPr marL="342900" lvl="0" indent="-342900" latinLnBrk="1"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Modified</a:t>
            </a:r>
          </a:p>
          <a:p>
            <a:pPr marL="800100" lvl="1" indent="-342900" latinLnBrk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-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+mj-cs"/>
              </a:rPr>
              <a:t>수정된 상태</a:t>
            </a:r>
          </a:p>
          <a:p>
            <a:pPr marL="342900" lvl="0" indent="-342900" latinLnBrk="1"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Stage</a:t>
            </a:r>
          </a:p>
          <a:p>
            <a:pPr marL="800100" lvl="1" indent="-342900" latinLnBrk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-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+mj-cs"/>
              </a:rPr>
              <a:t>수정 후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Commit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+mj-cs"/>
              </a:rPr>
              <a:t>되기 전 상태</a:t>
            </a:r>
          </a:p>
        </p:txBody>
      </p:sp>
      <p:pic>
        <p:nvPicPr>
          <p:cNvPr id="9" name="Picture 2" descr="C:\Users\PeterLEE\GoogleDrive\DevDocs\001.Git\FileStatus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679" y="1064836"/>
            <a:ext cx="4771347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다운로드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  <a:hlinkClick r:id="rId2"/>
              </a:rPr>
              <a:t>http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  <a:hlinkClick r:id="rId2"/>
              </a:rPr>
              <a:t>://www.git-scm.com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  <a:hlinkClick r:id="rId3"/>
              </a:rPr>
              <a:t>http://msysgit.github.io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설정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config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--global user.name “Peter LEE"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config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--global </a:t>
            </a: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user.email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  <a:hlinkClick r:id="rId4"/>
              </a:rPr>
              <a:t>foxworld@gmail.com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참고문서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(Pro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  <a:hlinkClick r:id="rId5"/>
              </a:rPr>
              <a:t>http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  <a:hlinkClick r:id="rId5"/>
              </a:rPr>
              <a:t>://www.git-scm.com/book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기본기능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Bash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클릭한다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Bash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의 콘솔화면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작업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(working directory)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를 만든다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작업할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파일을 생성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파일을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스테이징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영역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(staging area)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에 추가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(add)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커밋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(commit)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파일의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상태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3536" y="1488622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03536" y="2340212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touch helloworld.html   or   $ vi helloworld.html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03536" y="3222620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helloworld.html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03536" y="406810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–m ‘first commit’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03536" y="4961780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.History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History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조회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0794" y="5448224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gitk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커밋이력을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GUI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응용프로그램으로 조회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60794" y="1127744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최신순으로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로그를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0794" y="1847824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 -p -2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개를 보여주면서 각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간의 차이점을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diff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60794" y="2567904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--pretty=format:"%h %s" --graph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커밋간의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변경점을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그래프로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60794" y="3287984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oneline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로그를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한줄로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60794" y="4008064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--since=2.weeks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지난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주간의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60794" y="4728144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--path1 path2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path1, path2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의 커밋이력을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.History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Commit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History 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조회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046" y="1130744"/>
            <a:ext cx="76328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 HEAD..FETCH_HEAD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 fetch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명령을 실행한 후에 사용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fetch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하면 실제 로컬 저장소에는 변경사항이 반영되지 않음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로컬저장소에 원격저장소의 변경사항을 반영하기 전에 이 명령을 실행해서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원격 저장소와 로컬 저장소 사이의 차이점을 비교해보고 문제가 없다면 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merge. 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78046" y="3507008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-(n)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최근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--since, --after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검색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--until, --before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--author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저자의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--committer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커미터의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revert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이미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상태를 특정한 시점으로 복원한다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복원된 내용을 새로운 </a:t>
            </a:r>
            <a:r>
              <a:rPr lang="ko-KR" altLang="en-US" dirty="0" err="1" smtClean="0"/>
              <a:t>커밋으로</a:t>
            </a:r>
            <a:r>
              <a:rPr lang="ko-KR" altLang="en-US" dirty="0" smtClean="0"/>
              <a:t> 발행함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reset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스테이징이나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취소할 때 사용됨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커밋되지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Checkout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변경하고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내용으로 현재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파일을 변경함</a:t>
            </a:r>
            <a:endParaRPr lang="en-US" altLang="ko-KR" dirty="0" smtClean="0"/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33577" y="1246173"/>
          <a:ext cx="9842740" cy="505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47"/>
                <a:gridCol w="2097632"/>
                <a:gridCol w="1129495"/>
                <a:gridCol w="887460"/>
                <a:gridCol w="1613564"/>
                <a:gridCol w="3549842"/>
              </a:tblGrid>
              <a:tr h="5238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명령어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 </a:t>
                      </a:r>
                      <a:b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b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repository </a:t>
                      </a:r>
                      <a:b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기타</a:t>
                      </a:r>
                    </a:p>
                  </a:txBody>
                  <a:tcPr marL="9525" marR="9525" marT="9525" marB="0" anchor="ctr"/>
                </a:tc>
              </a:tr>
              <a:tr h="2691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-- 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HEAD 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 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523808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전체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commit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commit id 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이후의 </a:t>
                      </a:r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commit id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에 해당하는 커밋은 유지된다</a:t>
                      </a:r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</a:tr>
              <a:tr h="523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HEAD^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커밋은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했지만 </a:t>
                      </a:r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하지 않은 경우 유용 </a:t>
                      </a:r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HEAD^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endParaRPr lang="en-US" altLang="ko-KR" sz="1100" b="0" i="0" u="none" strike="noStrike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최신커밋을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포함 </a:t>
                      </a:r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두개의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의미</a:t>
                      </a: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번 취소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-- hard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모두 취소</a:t>
                      </a: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--soft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--soft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모두 유지</a:t>
                      </a:r>
                    </a:p>
                  </a:txBody>
                  <a:tcPr marL="9525" marR="9525" marT="9525" marB="0" anchor="ctr"/>
                </a:tc>
              </a:tr>
              <a:tr h="523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ORIG_HEAD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병합한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ORIG_HEAD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는 위험한 작업에 대한 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포인터로</a:t>
                      </a:r>
                      <a:endParaRPr lang="en-US" altLang="ko-KR" sz="1100" b="0" i="0" u="none" strike="noStrike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나 </a:t>
                      </a:r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merge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가 여기에 해당됨</a:t>
                      </a: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revert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최신 커밋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이미 </a:t>
                      </a:r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한 경우</a:t>
                      </a: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reset --hard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checkout -f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clean -f -d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untracked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Untracked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인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파일제거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(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디렉토리포함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Verdana" pitchFamily="34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reset</a:t>
            </a:r>
            <a:r>
              <a:rPr lang="ko-KR" altLang="en-US" dirty="0" smtClean="0"/>
              <a:t>의 옵션</a:t>
            </a:r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reset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차이점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reset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은 해당 커밋의 상태로 되돌리는 명령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reset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뒤에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커밋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아이디를 지정하면  해당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커밋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이후의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변경점이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취소처리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revert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는 선택한 커밋이 취소되는 것이 아니라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이전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커밋이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추가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endParaRPr lang="en-US" altLang="ko-KR" b="1" dirty="0" smtClean="0"/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9038" y="1122118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--soft : staging area(index)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--mixed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기본 옵션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--hard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작업의 분기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Branch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개발과정에서 </a:t>
            </a:r>
            <a:r>
              <a:rPr lang="ko-KR" altLang="en-US" dirty="0" smtClean="0"/>
              <a:t>분기가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메인개발이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아닌 새로운 아이디어가 생겨서 </a:t>
            </a:r>
            <a:r>
              <a:rPr lang="ko-KR" altLang="en-US" dirty="0" err="1" smtClean="0"/>
              <a:t>메인개발을</a:t>
            </a:r>
            <a:r>
              <a:rPr lang="ko-KR" altLang="en-US" dirty="0" smtClean="0"/>
              <a:t> 수정하지 않고 추가로 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생성해서 </a:t>
            </a:r>
            <a:r>
              <a:rPr lang="ko-KR" altLang="en-US" dirty="0" smtClean="0"/>
              <a:t>개발하기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branch </a:t>
            </a:r>
            <a:r>
              <a:rPr lang="ko-KR" altLang="en-US" dirty="0" smtClean="0"/>
              <a:t>명령어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4916" y="3159190"/>
            <a:ext cx="7632848" cy="280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종료 확인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※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동일한 개발 작업을 하면 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작업의 분기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merge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3542" y="1127744"/>
            <a:ext cx="7632848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병합하여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※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 판단한 소스코드 동일 또는 위치가 같아서 병합이 이루어지지 않은 수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부분을 찾아서 수정한 후에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,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을 하여야 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–D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가 필요없거나 적용할 수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없을 시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44480"/>
            <a:ext cx="10895100" cy="1400530"/>
          </a:xfrm>
        </p:spPr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337094"/>
            <a:ext cx="8946541" cy="54001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버전관리란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설치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기본기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능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History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조회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복원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분기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(Branch)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보전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(tag)</a:t>
            </a:r>
          </a:p>
          <a:p>
            <a:pPr marL="457200" indent="-457200">
              <a:buAutoNum type="arabicPeriod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협업의 참여</a:t>
            </a:r>
          </a:p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중요한 작업의 저장</a:t>
            </a:r>
            <a:r>
              <a:rPr lang="en-US" altLang="ko-KR" dirty="0" smtClean="0"/>
              <a:t>(tag)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tag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	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프로젝트에서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중요한 시점들을 기록해두는 방법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보통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릴리지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또는 배포할 때 사용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tag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종류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Lightweight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tag :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커밋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만을 보존하는 간단한 태그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Annotated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Tag : Tag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를 만든 사람의 이름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날짜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메시지등을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저장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중요한 작업의 저장</a:t>
            </a:r>
            <a:r>
              <a:rPr lang="en-US" altLang="ko-KR" dirty="0" smtClean="0"/>
              <a:t>(tag)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78046" y="1101866"/>
            <a:ext cx="7632848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Tag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리스트를 보여줌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-l 'v1.4.2.*'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'v1.4.2'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시작하는 태그들의 리스트를 조회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v1.1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현재의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태그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v1.1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저장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v1.2 9fceb02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아이디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9fceb02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태그로 지정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-a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annotated tag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태그를 생성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show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태그에 대한 상세한 정보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8046" y="4558250"/>
            <a:ext cx="7632848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v1.5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은 태그를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할 때 자동으로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저장않음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꼭 명시해야 함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--tags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모든 태그를 원격저장소에 반영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협업의 참여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협업이란</a:t>
            </a:r>
            <a:r>
              <a:rPr lang="en-US" altLang="ko-KR" dirty="0" smtClean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여러사람이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하나의 프로젝트를 개발하면서 발생할 수 있는 다양한 충돌상황에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대한 </a:t>
            </a:r>
            <a:r>
              <a:rPr lang="ko-KR" altLang="en-US" dirty="0" smtClean="0"/>
              <a:t>질서와 규범을 버전관리 시스템이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remote </a:t>
            </a:r>
            <a:r>
              <a:rPr lang="en-US" altLang="ko-KR" dirty="0" smtClean="0"/>
              <a:t>branch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저장소에 있는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저장소는 협업에 참여하고 있는 작업자들이 접속할 수 있는 중립된 저장소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	</a:t>
            </a:r>
            <a:r>
              <a:rPr lang="ko-KR" altLang="en-US" dirty="0" smtClean="0"/>
              <a:t>명령규칙은 </a:t>
            </a:r>
            <a:r>
              <a:rPr lang="en-US" altLang="ko-KR" dirty="0" smtClean="0"/>
              <a:t>(remote)/(branch)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Remote </a:t>
            </a:r>
            <a:r>
              <a:rPr lang="en-US" altLang="ko-KR" dirty="0" smtClean="0"/>
              <a:t>Server 	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	</a:t>
            </a:r>
            <a:r>
              <a:rPr lang="en-US" altLang="ko-KR" dirty="0" smtClean="0">
                <a:hlinkClick r:id="rId2"/>
              </a:rPr>
              <a:t>https://github.com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	</a:t>
            </a:r>
            <a:r>
              <a:rPr lang="en-US" altLang="ko-KR" dirty="0" smtClean="0">
                <a:hlinkClick r:id="rId3"/>
              </a:rPr>
              <a:t>https://www.gitlab.com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협업의 참여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SSH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keys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id_rsa.pub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의 공개키를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에 등록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new repository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Repository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name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입력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public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or private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선택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(private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설정 시 월 일정금액 결제 필요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Initialize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this repository with a README 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체크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(README.md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파일 생성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gitignore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선택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버전관리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필요없는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파일 설정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Create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Repository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클릭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956994" y="189647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ssh-keygen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협업의 참여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명령어 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origin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origin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은 리모트 저장소의 별명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clone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실행 시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자동으로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origin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으로 설정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900" dirty="0" err="1" smtClean="0"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저장소를 만들지 않았을 경우 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add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로 설정하면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됨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6672" y="1084032"/>
            <a:ext cx="7632848" cy="363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clone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/helloworld.git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최초 프로젝트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가져오기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add origin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/helloworld.git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등록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rm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취소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협업의 참여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명령어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동기화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17664" y="1211094"/>
            <a:ext cx="7632848" cy="29154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fatch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Repository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까지만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자동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실행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협업의 참여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명령어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리모트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브랜치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master 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master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는 최초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branch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명으로 자동 생성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기타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branch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생성시 직접 명을 만들면 됨 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4916" y="1161666"/>
            <a:ext cx="7632848" cy="2123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–b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신규브랜치명으로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생성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신규브랜치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90114"/>
            <a:ext cx="12192000" cy="6047116"/>
          </a:xfrm>
        </p:spPr>
        <p:txBody>
          <a:bodyPr>
            <a:norm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buNone/>
            </a:pPr>
            <a:r>
              <a:rPr lang="en-US" altLang="ko-KR" sz="9600" b="1" dirty="0" smtClean="0">
                <a:ea typeface="Verdana" pitchFamily="34" charset="0"/>
                <a:cs typeface="Verdana" pitchFamily="34" charset="0"/>
              </a:rPr>
              <a:t>Q </a:t>
            </a:r>
            <a:r>
              <a:rPr lang="en-US" altLang="ko-KR" sz="9600" b="1" dirty="0" smtClean="0">
                <a:ea typeface="Verdana" pitchFamily="34" charset="0"/>
                <a:cs typeface="Verdana" pitchFamily="34" charset="0"/>
              </a:rPr>
              <a:t>&amp; A</a:t>
            </a:r>
            <a:r>
              <a:rPr lang="en-US" altLang="ko-KR" b="1" dirty="0" smtClean="0"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ea typeface="Verdana" pitchFamily="34" charset="0"/>
                <a:cs typeface="Verdana" pitchFamily="34" charset="0"/>
              </a:rPr>
            </a:br>
            <a:r>
              <a:rPr lang="ko-KR" altLang="en-US" sz="4000" b="1" dirty="0" smtClean="0">
                <a:solidFill>
                  <a:schemeClr val="accent3"/>
                </a:solidFill>
              </a:rPr>
              <a:t>감사합니다</a:t>
            </a:r>
            <a:endParaRPr lang="en-US" altLang="ko-KR" sz="4000" dirty="0" smtClean="0">
              <a:solidFill>
                <a:schemeClr val="accent3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버전관리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버전관리 시스템은 소스코드의 중요한 변화들을 기록하는 행위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어떤 문제가 발생했을 때 문제의 맥락을 파악 할 수 있도록 지원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변화에 실패 했을 때 과거의 상태로 쉽게 전환 가능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실패에 대한 부담을 덜어지고 좀 더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자신있는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개발을 촉진하는 효과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버전관리는 백업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협업과 같은 중대한 장점을 제공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u="sng" dirty="0" smtClean="0">
                <a:latin typeface="나눔고딕" pitchFamily="50" charset="-127"/>
                <a:ea typeface="나눔고딕" pitchFamily="50" charset="-127"/>
              </a:rPr>
              <a:t>문서나 코드의 변경사항을 저장해서 과거의 상태를 열람</a:t>
            </a:r>
            <a:r>
              <a:rPr lang="en-US" altLang="ko-KR" u="sng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u="sng" dirty="0" smtClean="0">
                <a:latin typeface="나눔고딕" pitchFamily="50" charset="-127"/>
                <a:ea typeface="나눔고딕" pitchFamily="50" charset="-127"/>
              </a:rPr>
              <a:t>복원 </a:t>
            </a:r>
            <a:endParaRPr lang="en-US" altLang="ko-KR" u="sng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u="sng" dirty="0" err="1" smtClean="0">
                <a:latin typeface="나눔고딕" pitchFamily="50" charset="-127"/>
                <a:ea typeface="나눔고딕" pitchFamily="50" charset="-127"/>
              </a:rPr>
              <a:t>협업시</a:t>
            </a:r>
            <a:r>
              <a:rPr lang="ko-KR" altLang="en-US" u="sng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u="sng" dirty="0" err="1" smtClean="0">
                <a:latin typeface="나눔고딕" pitchFamily="50" charset="-127"/>
                <a:ea typeface="나눔고딕" pitchFamily="50" charset="-127"/>
              </a:rPr>
              <a:t>협업자들의</a:t>
            </a:r>
            <a:r>
              <a:rPr lang="ko-KR" altLang="en-US" u="sng" dirty="0" smtClean="0">
                <a:latin typeface="나눔고딕" pitchFamily="50" charset="-127"/>
                <a:ea typeface="나눔고딕" pitchFamily="50" charset="-127"/>
              </a:rPr>
              <a:t> 변경사항을 자동으로 붙여주고</a:t>
            </a:r>
            <a:r>
              <a:rPr lang="en-US" altLang="ko-KR" u="sng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u="sng" dirty="0" smtClean="0">
                <a:latin typeface="나눔고딕" pitchFamily="50" charset="-127"/>
                <a:ea typeface="나눔고딕" pitchFamily="50" charset="-127"/>
              </a:rPr>
              <a:t>충돌을 방지</a:t>
            </a:r>
            <a:endParaRPr lang="en-US" altLang="ko-KR" u="sng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900" u="sng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역할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프로그램의 변경 이력을 관리하는 소프트웨어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작업일지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협업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mtClean="0">
                <a:latin typeface="나눔고딕" pitchFamily="50" charset="-127"/>
                <a:ea typeface="나눔고딕" pitchFamily="50" charset="-127"/>
              </a:rPr>
              <a:t>백업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버전관</a:t>
            </a:r>
            <a:r>
              <a:rPr lang="ko-KR" altLang="en-US" dirty="0" smtClean="0"/>
              <a:t>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로컬버전관리시스템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u="sng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u="sng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u="sng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PeterLEE\GoogleDrive\DevDocs\001.Git\로컬버전관리시스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3300" y="1882332"/>
            <a:ext cx="38100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버전관</a:t>
            </a:r>
            <a:r>
              <a:rPr lang="ko-KR" altLang="en-US" dirty="0" smtClean="0"/>
              <a:t>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중앙집중식버전관리시스템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(CVCS: Center Version Control System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buNone/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※ CVS, Subversion,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Perforce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 descr="C:\Users\PeterLEE\GoogleDrive\DevDocs\001.Git\중앙집중식버전관리(CV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2282" y="1577533"/>
            <a:ext cx="47625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버전관</a:t>
            </a:r>
            <a:r>
              <a:rPr lang="ko-KR" altLang="en-US" dirty="0" smtClean="0"/>
              <a:t>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분산버전관리시스템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(DVCS: Distributed Version Control System)</a:t>
            </a:r>
          </a:p>
          <a:p>
            <a:pPr lvl="1">
              <a:buFont typeface="Arial" pitchFamily="34" charset="0"/>
              <a:buChar char="•"/>
            </a:pPr>
            <a:endParaRPr lang="en-US" altLang="ko-KR" u="sng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u="sng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u="sng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buNone/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Mecurial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, Bazaar, </a:t>
            </a: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Darcs</a:t>
            </a:r>
            <a:endParaRPr lang="ko-KR" altLang="en-US" sz="1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 descr="D:\PeterLEE\901.GoogleDrive\DevDocs\001.Git\분산버전관리시스템(DV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5312" y="1213228"/>
            <a:ext cx="4197383" cy="4726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역사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리눅스커널관리에서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시작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2002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BitKeeper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(DVCS)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사용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시작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2005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BitKeeper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결별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2005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창시자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리누스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토발즈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개발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주요기능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빠른 속도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단순한 구조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비선형적인 개발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수천 개의 동시 다발적인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브랜치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완벽한 분산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커널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같은 대형 프로젝트에도 유용할 것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속도나 데이터 크기 면에서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버전관리방식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CVS, Subversion,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Preforce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Bazaar 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델타 방식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단위로 스냅샷을 저장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PeterLEE\GoogleDrive\DevDocs\001.Git\각파일에 대한 변화(델타)를 저장하는 시스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9818" y="1565030"/>
            <a:ext cx="4762500" cy="2124075"/>
          </a:xfrm>
          <a:prstGeom prst="rect">
            <a:avLst/>
          </a:prstGeom>
          <a:noFill/>
        </p:spPr>
      </p:pic>
      <p:pic>
        <p:nvPicPr>
          <p:cNvPr id="6" name="Picture 3" descr="C:\Users\PeterLEE\GoogleDrive\DevDocs\001.Git\시간순으로 프로젝트의 스냅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2397" y="4350761"/>
            <a:ext cx="4762500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흐름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3" descr="C:\Users\PeterLEE\GoogleDrive\DevDocs\001.Git\LocalOpera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794" y="1101866"/>
            <a:ext cx="3209778" cy="2952328"/>
          </a:xfrm>
          <a:prstGeom prst="rect">
            <a:avLst/>
          </a:prstGeom>
          <a:noFill/>
        </p:spPr>
      </p:pic>
      <p:pic>
        <p:nvPicPr>
          <p:cNvPr id="8" name="Picture 2" descr="D:\PeterLEE\901.GoogleDrive\DevDocs\001.Git\add_comm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3778" y="4202475"/>
            <a:ext cx="3453872" cy="2376264"/>
          </a:xfrm>
          <a:prstGeom prst="rect">
            <a:avLst/>
          </a:prstGeom>
          <a:noFill/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5063706" y="1079157"/>
            <a:ext cx="6047117" cy="563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latinLnBrk="1"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Working directory</a:t>
            </a:r>
          </a:p>
          <a:p>
            <a:pPr marL="800100" lvl="1" indent="-342900" latinLnBrk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-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+mj-cs"/>
              </a:rPr>
              <a:t>개발 작업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+mj-cs"/>
              </a:rPr>
              <a:t>디렉토리</a:t>
            </a:r>
            <a:endParaRPr lang="ko-KR" altLang="en-US" dirty="0" smtClean="0"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marL="342900" lvl="0" indent="-342900" latinLnBrk="1"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Staging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Area</a:t>
            </a:r>
          </a:p>
          <a:p>
            <a:pPr marL="800100" lvl="1" indent="-342900" latinLnBrk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-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Commit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+mj-cs"/>
              </a:rPr>
              <a:t>을 하기 위한 작업 공간</a:t>
            </a:r>
          </a:p>
          <a:p>
            <a:pPr marL="342900" lvl="0" indent="-342900" latinLnBrk="1">
              <a:spcBef>
                <a:spcPts val="1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  <a:cs typeface="+mj-cs"/>
              </a:rPr>
              <a:t>Git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Directory(repository)</a:t>
            </a:r>
          </a:p>
          <a:p>
            <a:pPr marL="800100" lvl="1" indent="-342900" latinLnBrk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-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+mj-cs"/>
              </a:rPr>
              <a:t>Commit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+mj-cs"/>
              </a:rPr>
              <a:t>후 버전관리를 위한 공간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1440</Words>
  <Application>Microsoft Office PowerPoint</Application>
  <PresentationFormat>사용자 지정</PresentationFormat>
  <Paragraphs>412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이온</vt:lpstr>
      <vt:lpstr>GIT</vt:lpstr>
      <vt:lpstr>Contents</vt:lpstr>
      <vt:lpstr>1.개요</vt:lpstr>
      <vt:lpstr>2.버전관리</vt:lpstr>
      <vt:lpstr>2.버전관리</vt:lpstr>
      <vt:lpstr>2.버전관리</vt:lpstr>
      <vt:lpstr>3.GIT</vt:lpstr>
      <vt:lpstr>3.GIT</vt:lpstr>
      <vt:lpstr>3.GIT</vt:lpstr>
      <vt:lpstr>3.GIT</vt:lpstr>
      <vt:lpstr>4.설치</vt:lpstr>
      <vt:lpstr>5.기본기능</vt:lpstr>
      <vt:lpstr>6.History 조회</vt:lpstr>
      <vt:lpstr>6.History 조회</vt:lpstr>
      <vt:lpstr>7.복원</vt:lpstr>
      <vt:lpstr>7.복원</vt:lpstr>
      <vt:lpstr>7.복원</vt:lpstr>
      <vt:lpstr>8.작업의 분기(Branch)</vt:lpstr>
      <vt:lpstr>8.작업의 분기(Branch)</vt:lpstr>
      <vt:lpstr>9.중요한 작업의 저장(tag)</vt:lpstr>
      <vt:lpstr>9.중요한 작업의 저장(tag)</vt:lpstr>
      <vt:lpstr>10.협업의 참여</vt:lpstr>
      <vt:lpstr>10.협업의 참여</vt:lpstr>
      <vt:lpstr>10.협업의 참여</vt:lpstr>
      <vt:lpstr>10.협업의 참여</vt:lpstr>
      <vt:lpstr>10.협업의 참여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Chalalai Sarakor</dc:creator>
  <cp:lastModifiedBy>PeterLEE</cp:lastModifiedBy>
  <cp:revision>72</cp:revision>
  <dcterms:created xsi:type="dcterms:W3CDTF">2013-07-30T10:55:12Z</dcterms:created>
  <dcterms:modified xsi:type="dcterms:W3CDTF">2014-07-28T08:00:08Z</dcterms:modified>
</cp:coreProperties>
</file>