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8" r:id="rId2"/>
    <p:sldId id="301" r:id="rId3"/>
    <p:sldId id="303" r:id="rId4"/>
    <p:sldId id="302" r:id="rId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94931" autoAdjust="0"/>
  </p:normalViewPr>
  <p:slideViewPr>
    <p:cSldViewPr>
      <p:cViewPr varScale="1">
        <p:scale>
          <a:sx n="116" d="100"/>
          <a:sy n="116" d="100"/>
        </p:scale>
        <p:origin x="-18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4008" y="-102"/>
      </p:cViewPr>
      <p:guideLst>
        <p:guide orient="horz" pos="3126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6B11E-995B-437A-B687-6DDFBBD0AC09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4B8EA-3BBB-411F-81A3-F46988A8BA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80770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DC9D5-EF98-4286-8B05-972EA017FD17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50560-EF6A-477A-B111-0CDBBA052D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0434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09800"/>
            <a:ext cx="9144000" cy="55245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667000"/>
            <a:ext cx="9144000" cy="3810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63014868"/>
      </p:ext>
    </p:extLst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77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77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11934042"/>
      </p:ext>
    </p:extLst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0" y="762000"/>
            <a:ext cx="44958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958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8320137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78F992-95B9-4303-9813-8E3378581E81}" type="slidenum">
              <a:rPr lang="ko-KR" altLang="en-US" smtClean="0"/>
              <a:pPr/>
              <a:t>‹#›</a:t>
            </a:fld>
            <a:fld id="{97A9F452-4A41-47E6-A907-F43674C443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Picture 6" descr="KSNET_국영문좌우조합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9" y="6096000"/>
            <a:ext cx="1552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D:\Documents\Pictures\Codeigniter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8394528" y="41190"/>
            <a:ext cx="683568" cy="680417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extrusionH="76200">
            <a:extrusionClr>
              <a:schemeClr val="bg1"/>
            </a:extrusion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7198913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77282408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7620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682250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2530932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9136088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32399595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93005441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06465712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62000"/>
            <a:ext cx="9144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rgbClr val="336699"/>
                </a:solidFill>
                <a:latin typeface="+mn-lt"/>
                <a:ea typeface="굴림" charset="-127"/>
              </a:defRPr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336699"/>
                </a:solidFill>
                <a:latin typeface="+mn-lt"/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336699"/>
                </a:solidFill>
                <a:latin typeface="+mn-lt"/>
                <a:ea typeface="굴림" charset="-127"/>
              </a:defRPr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000" b="1">
          <a:solidFill>
            <a:schemeClr val="bg2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b="1">
          <a:solidFill>
            <a:schemeClr val="bg2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oxworld/001-Git/blob/master/MarkDownTest.m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11.Github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(1) 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개요</a:t>
            </a:r>
            <a:endParaRPr lang="en-US" altLang="ko-KR" dirty="0" smtClean="0"/>
          </a:p>
          <a:p>
            <a:r>
              <a:rPr lang="en-US" altLang="ko-KR" b="0" dirty="0" smtClean="0">
                <a:solidFill>
                  <a:schemeClr val="tx1"/>
                </a:solidFill>
              </a:rPr>
              <a:t>	- </a:t>
            </a:r>
            <a:r>
              <a:rPr lang="en-US" altLang="ko-KR" b="0" dirty="0" err="1" smtClean="0">
                <a:solidFill>
                  <a:schemeClr val="tx1"/>
                </a:solidFill>
              </a:rPr>
              <a:t>Git</a:t>
            </a:r>
            <a:r>
              <a:rPr lang="ko-KR" altLang="en-US" b="0" dirty="0" smtClean="0">
                <a:solidFill>
                  <a:schemeClr val="tx1"/>
                </a:solidFill>
              </a:rPr>
              <a:t>의</a:t>
            </a:r>
            <a:r>
              <a:rPr lang="en-US" altLang="ko-KR" b="0" dirty="0" smtClean="0">
                <a:solidFill>
                  <a:schemeClr val="tx1"/>
                </a:solidFill>
              </a:rPr>
              <a:t> Server Repository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(2</a:t>
            </a:r>
            <a:r>
              <a:rPr lang="en-US" altLang="ko-KR" dirty="0" smtClean="0"/>
              <a:t>)</a:t>
            </a:r>
            <a:endParaRPr lang="en-US" altLang="ko-KR" sz="19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12.Markdown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(3) 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문법</a:t>
            </a:r>
            <a:endParaRPr lang="en-US" altLang="ko-KR" dirty="0" smtClean="0"/>
          </a:p>
          <a:p>
            <a:r>
              <a:rPr lang="en-US" altLang="ko-KR" b="0" dirty="0" smtClean="0">
                <a:solidFill>
                  <a:schemeClr val="tx1"/>
                </a:solidFill>
              </a:rPr>
              <a:t>	</a:t>
            </a:r>
            <a:endParaRPr lang="en-US" altLang="ko-KR" sz="1900" b="0" dirty="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4" y="1268760"/>
            <a:ext cx="7632848" cy="42484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#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##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###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&gt;&gt;Markdown</a:t>
            </a: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안녕하세요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KSNET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이훈구입니다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*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 **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**</a:t>
            </a: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### LIST 1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 Item1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 Item2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 Item3</a:t>
            </a: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12.Markdown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(3) 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문법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</a:p>
          <a:p>
            <a:r>
              <a:rPr lang="en-US" altLang="ko-KR" b="0" dirty="0" smtClean="0">
                <a:solidFill>
                  <a:schemeClr val="tx1"/>
                </a:solidFill>
              </a:rPr>
              <a:t>	</a:t>
            </a:r>
            <a:endParaRPr lang="en-US" altLang="ko-KR" sz="1900" b="0" dirty="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4" y="1268760"/>
            <a:ext cx="7632848" cy="50405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### LIST 2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Item1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Item1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Item1</a:t>
            </a: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###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숫자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LIST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 A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 B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 C</a:t>
            </a: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~~Mistaken text~~</a:t>
            </a: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`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0;`</a:t>
            </a: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```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javascript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=0;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abc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function() {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return 1;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}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```</a:t>
            </a: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12.Markdown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(3) 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문법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900" b="0" dirty="0" smtClean="0">
              <a:solidFill>
                <a:schemeClr val="tx1"/>
              </a:solidFill>
            </a:endParaRPr>
          </a:p>
          <a:p>
            <a:endParaRPr lang="en-US" altLang="ko-KR" dirty="0" smtClean="0"/>
          </a:p>
          <a:p>
            <a:endParaRPr lang="en-US" altLang="ko-KR" sz="1900" b="0" dirty="0" smtClean="0">
              <a:solidFill>
                <a:schemeClr val="tx1"/>
              </a:solidFill>
            </a:endParaRPr>
          </a:p>
          <a:p>
            <a:endParaRPr lang="en-US" altLang="ko-KR" dirty="0" smtClean="0"/>
          </a:p>
          <a:p>
            <a:endParaRPr lang="en-US" altLang="ko-KR" sz="1900" b="0" dirty="0" smtClean="0">
              <a:solidFill>
                <a:schemeClr val="tx1"/>
              </a:solidFill>
            </a:endParaRPr>
          </a:p>
          <a:p>
            <a:endParaRPr lang="en-US" altLang="ko-KR" dirty="0" smtClean="0"/>
          </a:p>
          <a:p>
            <a:endParaRPr lang="en-US" altLang="ko-KR" sz="1900" b="0" dirty="0" smtClean="0">
              <a:solidFill>
                <a:schemeClr val="tx1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	※ </a:t>
            </a:r>
            <a:r>
              <a:rPr lang="en-US" altLang="ko-KR" dirty="0" smtClean="0">
                <a:hlinkClick r:id="rId3"/>
              </a:rPr>
              <a:t>https://github.com/foxworld/001-Git/blob/master/MarkDownTest.md</a:t>
            </a:r>
            <a:endParaRPr lang="en-US" altLang="ko-KR" dirty="0" smtClean="0"/>
          </a:p>
          <a:p>
            <a:endParaRPr lang="en-US" altLang="ko-KR" sz="1900" b="0" dirty="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4" y="1268760"/>
            <a:ext cx="7632848" cy="23762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여기를 클릭하세요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=&gt; [NAVER](http://www.naver.com)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### Table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 Left-Aligned  | Center Aligned  | Right Aligned |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 :------------ |:---------------:| -----:|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col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3 is      | some wordy text | $1600 |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col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2 is      | _centered_        |   $12 |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| zebra stripes | are neat        |    $1 |</a:t>
            </a: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lly_mime">
  <a:themeElements>
    <a:clrScheme name="silly_mi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illy_mime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illy_mi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medical_hero</Template>
  <TotalTime>2346</TotalTime>
  <Words>162</Words>
  <Application>Microsoft Office PowerPoint</Application>
  <PresentationFormat>화면 슬라이드 쇼(4:3)</PresentationFormat>
  <Paragraphs>83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silly_mime</vt:lpstr>
      <vt:lpstr>11.Github</vt:lpstr>
      <vt:lpstr>12.Markdown</vt:lpstr>
      <vt:lpstr>12.Markdown</vt:lpstr>
      <vt:lpstr>12.Markdown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FOXWORLD</dc:creator>
  <cp:keywords>Git</cp:keywords>
  <cp:lastModifiedBy>PeterLEE</cp:lastModifiedBy>
  <cp:revision>326</cp:revision>
  <cp:lastPrinted>2013-10-23T02:19:08Z</cp:lastPrinted>
  <dcterms:created xsi:type="dcterms:W3CDTF">2013-10-08T06:21:13Z</dcterms:created>
  <dcterms:modified xsi:type="dcterms:W3CDTF">2014-02-12T07:15:42Z</dcterms:modified>
</cp:coreProperties>
</file>