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5" r:id="rId4"/>
    <p:sldId id="287" r:id="rId5"/>
    <p:sldId id="286" r:id="rId6"/>
    <p:sldId id="289" r:id="rId7"/>
    <p:sldId id="288" r:id="rId8"/>
    <p:sldId id="258" r:id="rId9"/>
    <p:sldId id="283" r:id="rId10"/>
    <p:sldId id="284" r:id="rId11"/>
    <p:sldId id="29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3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E8861-288E-41AF-94AA-8B02E985BD95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00FC-1908-49E5-8327-4C92B175B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7C5C5-AA43-49A9-B391-CDB30BF77991}" type="datetimeFigureOut">
              <a:rPr lang="ko-KR" altLang="en-US" smtClean="0"/>
              <a:pPr/>
              <a:t>2014-07-29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FC9AC-6F7D-440A-A85A-EE3D38B786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803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680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239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13739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278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028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8868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1640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77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18"/>
            <a:ext cx="9136434" cy="660069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90114"/>
            <a:ext cx="8946541" cy="604711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27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582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3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135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37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3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984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41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5934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661326" cy="3329581"/>
          </a:xfrm>
        </p:spPr>
        <p:txBody>
          <a:bodyPr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4339" y="4530245"/>
            <a:ext cx="9768418" cy="861420"/>
          </a:xfrm>
        </p:spPr>
        <p:txBody>
          <a:bodyPr/>
          <a:lstStyle/>
          <a:p>
            <a:pPr algn="ctr"/>
            <a:r>
              <a:rPr lang="en-US" altLang="ko-KR" dirty="0" smtClean="0"/>
              <a:t>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이훈구</a:t>
            </a:r>
            <a:endParaRPr lang="ko-KR" altLang="en-US" dirty="0"/>
          </a:p>
        </p:txBody>
      </p:sp>
      <p:pic>
        <p:nvPicPr>
          <p:cNvPr id="28674" name="Picture 2" descr="the Spidertoc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0482" y="418629"/>
            <a:ext cx="3354300" cy="3354301"/>
          </a:xfrm>
          <a:prstGeom prst="rect">
            <a:avLst/>
          </a:prstGeom>
          <a:noFill/>
        </p:spPr>
      </p:pic>
      <p:pic>
        <p:nvPicPr>
          <p:cNvPr id="28678" name="Picture 6" descr="the X-toca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292" y="497489"/>
            <a:ext cx="2978877" cy="2978878"/>
          </a:xfrm>
          <a:prstGeom prst="rect">
            <a:avLst/>
          </a:prstGeom>
          <a:noFill/>
        </p:spPr>
      </p:pic>
      <p:pic>
        <p:nvPicPr>
          <p:cNvPr id="28680" name="Picture 8" descr="the Origi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9572" y="477795"/>
            <a:ext cx="3286897" cy="3286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565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2.Github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2340" y="690563"/>
            <a:ext cx="7669096" cy="604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3.Git</a:t>
            </a:r>
            <a:r>
              <a:rPr lang="en-US" altLang="ko-KR" dirty="0" smtClean="0"/>
              <a:t>hub </a:t>
            </a:r>
            <a:r>
              <a:rPr lang="ko-KR" altLang="en-US" dirty="0" err="1" smtClean="0"/>
              <a:t>레파지토리와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3313" y="903992"/>
            <a:ext cx="8947150" cy="561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90114"/>
            <a:ext cx="12192000" cy="6047116"/>
          </a:xfrm>
        </p:spPr>
        <p:txBody>
          <a:bodyPr>
            <a:normAutofit/>
          </a:bodyPr>
          <a:lstStyle/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algn="ctr">
              <a:buNone/>
            </a:pPr>
            <a:r>
              <a:rPr lang="en-US" altLang="ko-KR" sz="9600" b="1" dirty="0" smtClean="0"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ea typeface="Verdana" pitchFamily="34" charset="0"/>
                <a:cs typeface="Verdana" pitchFamily="34" charset="0"/>
              </a:rPr>
            </a:br>
            <a:r>
              <a:rPr lang="ko-KR" altLang="en-US" sz="4000" b="1" dirty="0" smtClean="0">
                <a:solidFill>
                  <a:schemeClr val="accent3"/>
                </a:solidFill>
              </a:rPr>
              <a:t>감사합니다</a:t>
            </a:r>
            <a:endParaRPr lang="en-US" altLang="ko-KR" sz="4000" dirty="0" smtClean="0">
              <a:solidFill>
                <a:schemeClr val="accent3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44480"/>
            <a:ext cx="10895100" cy="1400530"/>
          </a:xfrm>
        </p:spPr>
        <p:txBody>
          <a:bodyPr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337094"/>
            <a:ext cx="8946541" cy="54001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Github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와 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연동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Github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생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성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Github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레파지토리와 </a:t>
            </a:r>
            <a:r>
              <a:rPr lang="en-US" altLang="ko-KR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과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연동하기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1.Github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5120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3313" y="1425909"/>
            <a:ext cx="8947150" cy="457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1.Github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2340" y="690563"/>
            <a:ext cx="7669096" cy="604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1.Github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2340" y="690563"/>
            <a:ext cx="7669096" cy="604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1.Github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2340" y="690563"/>
            <a:ext cx="7669096" cy="604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1.Github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2340" y="690563"/>
            <a:ext cx="7669096" cy="604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2.Github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2340" y="690563"/>
            <a:ext cx="7669096" cy="604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2.Github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491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2340" y="690563"/>
            <a:ext cx="7669096" cy="604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58</Words>
  <Application>Microsoft Office PowerPoint</Application>
  <PresentationFormat>사용자 지정</PresentationFormat>
  <Paragraphs>21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이온</vt:lpstr>
      <vt:lpstr>GIThub</vt:lpstr>
      <vt:lpstr>Contents</vt:lpstr>
      <vt:lpstr>1.Github와 Git 연동</vt:lpstr>
      <vt:lpstr>1.Github와 Git 연동</vt:lpstr>
      <vt:lpstr>1.Github와 Git 연동</vt:lpstr>
      <vt:lpstr>1.Github와 Git 연동</vt:lpstr>
      <vt:lpstr>1.Github와 Git 연동</vt:lpstr>
      <vt:lpstr>2.Github 프로젝트 생성</vt:lpstr>
      <vt:lpstr>2.Github 프로젝트 생성</vt:lpstr>
      <vt:lpstr>2.Github 프로젝트 생성</vt:lpstr>
      <vt:lpstr>3.Github 레파지토리와 Git연동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Chalalai Sarakor</dc:creator>
  <cp:lastModifiedBy>PeterLEE</cp:lastModifiedBy>
  <cp:revision>86</cp:revision>
  <dcterms:created xsi:type="dcterms:W3CDTF">2013-07-30T10:55:12Z</dcterms:created>
  <dcterms:modified xsi:type="dcterms:W3CDTF">2014-07-29T00:42:00Z</dcterms:modified>
</cp:coreProperties>
</file>