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58" r:id="rId4"/>
    <p:sldId id="278" r:id="rId5"/>
    <p:sldId id="279" r:id="rId6"/>
    <p:sldId id="280" r:id="rId7"/>
    <p:sldId id="277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9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9" r:id="rId25"/>
    <p:sldId id="298" r:id="rId26"/>
    <p:sldId id="300" r:id="rId27"/>
    <p:sldId id="275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76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book" TargetMode="External"/><Relationship Id="rId5" Type="http://schemas.openxmlformats.org/officeDocument/2006/relationships/hyperlink" Target="mailto:foxworld@gmail.com" TargetMode="External"/><Relationship Id="rId4" Type="http://schemas.openxmlformats.org/officeDocument/2006/relationships/hyperlink" Target="http://msysgit.github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lab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foxworld/helloworld.gi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      </a:t>
            </a:r>
            <a:r>
              <a:rPr lang="en-US" altLang="ko-KR" dirty="0" err="1" smtClean="0">
                <a:latin typeface="휴먼둥근헤드라인" pitchFamily="18" charset="-127"/>
                <a:ea typeface="휴먼둥근헤드라인" pitchFamily="18" charset="-127"/>
              </a:rPr>
              <a:t>Git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1418755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(5) File Status Lifecycle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Untracked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최신상태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수정된 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Staged</a:t>
            </a:r>
            <a:b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되기 전 상태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268760"/>
            <a:ext cx="4771347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pPr lvl="2"/>
            <a:r>
              <a:rPr lang="en-US" altLang="ko-KR" dirty="0" smtClean="0">
                <a:hlinkClick r:id="rId3"/>
              </a:rPr>
              <a:t>http://www.git-scm.com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http://msysgit.github.io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“Peter LEE"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5"/>
              </a:rPr>
              <a:t>foxworld@gmail.com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참고문서</a:t>
            </a:r>
            <a:r>
              <a:rPr lang="en-US" altLang="ko-KR" dirty="0" smtClean="0"/>
              <a:t>(Pro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 smtClean="0">
                <a:hlinkClick r:id="rId6"/>
              </a:rPr>
              <a:t>://www.git-scm.com/book</a:t>
            </a:r>
            <a:endParaRPr lang="en-US" altLang="ko-KR" dirty="0" smtClean="0"/>
          </a:p>
          <a:p>
            <a:pPr lvl="1"/>
            <a:r>
              <a:rPr lang="en-US" altLang="ko-KR" smtClean="0"/>
              <a:t>	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시작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콘솔화면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(working directory)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작업할 파일을 생성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(staging area)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(add)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파일의 상태 확인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89732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9219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398556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9546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2128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55172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9168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63691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5699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47971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옵션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3645024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r>
              <a:rPr lang="en-US" altLang="ko-KR" dirty="0" smtClean="0"/>
              <a:t>	- revert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발행함</a:t>
            </a:r>
          </a:p>
          <a:p>
            <a:r>
              <a:rPr lang="en-US" altLang="ko-KR" dirty="0" smtClean="0"/>
              <a:t>	- reset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checkout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명령어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9512" y="1196752"/>
          <a:ext cx="8784978" cy="332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72208"/>
                <a:gridCol w="1008112"/>
                <a:gridCol w="792088"/>
                <a:gridCol w="1440160"/>
                <a:gridCol w="316835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파일제거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(4) 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은 해당 커밋의 상태로 되돌리는 명령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- reset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아이디를 지정하면 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이후의 </a:t>
            </a:r>
            <a:r>
              <a:rPr lang="ko-KR" altLang="en-US" dirty="0" err="1" smtClean="0"/>
              <a:t>변경점이</a:t>
            </a:r>
            <a:r>
              <a:rPr lang="ko-KR" altLang="en-US" dirty="0" smtClean="0"/>
              <a:t> 취소처리</a:t>
            </a:r>
            <a:endParaRPr lang="en-US" altLang="ko-KR" dirty="0" smtClean="0"/>
          </a:p>
          <a:p>
            <a:r>
              <a:rPr lang="en-US" altLang="ko-KR" dirty="0" smtClean="0"/>
              <a:t>     - revert</a:t>
            </a:r>
            <a:r>
              <a:rPr lang="ko-KR" altLang="en-US" dirty="0" smtClean="0"/>
              <a:t>는 선택한 커밋이 취소되는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작업의 분기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개발과정에서 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메인개발이</a:t>
            </a:r>
            <a:r>
              <a:rPr lang="ko-KR" altLang="en-US" dirty="0" smtClean="0"/>
              <a:t> 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생성해서 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branch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2924944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작업의분기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시작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  <a:endParaRPr lang="en-US" altLang="ko-KR" sz="2400" b="1" kern="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Github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lang="en-US" altLang="ko-KR" sz="2400" b="1" kern="0" dirty="0" smtClean="0">
              <a:solidFill>
                <a:schemeClr val="bg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en-US" altLang="ko-KR" sz="2400" b="1" kern="0" dirty="0" smtClean="0">
                <a:solidFill>
                  <a:schemeClr val="bg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markdown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프로젝트에서 중요한 시점들을 기록해두는 방법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릴리지</a:t>
            </a:r>
            <a:r>
              <a:rPr lang="ko-KR" altLang="en-US" dirty="0" smtClean="0"/>
              <a:t> 또는 배포할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tag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	- Lightweight tag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만을 보존하는 간단한 태그</a:t>
            </a:r>
            <a:endParaRPr lang="en-US" altLang="ko-KR" dirty="0" smtClean="0"/>
          </a:p>
          <a:p>
            <a:r>
              <a:rPr lang="en-US" altLang="ko-KR" dirty="0" smtClean="0"/>
              <a:t>	- Annotated Tag : Tag</a:t>
            </a:r>
            <a:r>
              <a:rPr lang="ko-KR" altLang="en-US" dirty="0" smtClean="0"/>
              <a:t>를 만든 사람의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메시지등을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96752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프로젝트를 개발하면서 발생할 수 있는 다양한 충돌상황에 대한 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remote branch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Remote Server 	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https://github.com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4"/>
              </a:rPr>
              <a:t>https://www.gitlab.com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SSH keys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- id_rsa.pub</a:t>
            </a:r>
            <a:r>
              <a:rPr lang="ko-KR" altLang="en-US" dirty="0" smtClean="0"/>
              <a:t>의 공개키를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(5)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new 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Repository name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	- public or private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(private </a:t>
            </a:r>
            <a:r>
              <a:rPr lang="ko-KR" altLang="en-US" dirty="0" smtClean="0"/>
              <a:t>설정 시 월 일정금액 결제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Initialize this repository with a README 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(README.md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 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ssh-keygen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origin</a:t>
            </a:r>
          </a:p>
          <a:p>
            <a:r>
              <a:rPr lang="en-US" altLang="ko-KR" dirty="0" smtClean="0"/>
              <a:t>		- origin</a:t>
            </a:r>
            <a:r>
              <a:rPr lang="ko-KR" altLang="en-US" dirty="0" smtClean="0"/>
              <a:t>은 리모트 저장소의 별명</a:t>
            </a:r>
            <a:endParaRPr lang="en-US" altLang="ko-KR" dirty="0" smtClean="0"/>
          </a:p>
          <a:p>
            <a:r>
              <a:rPr lang="en-US" altLang="ko-KR" dirty="0" smtClean="0"/>
              <a:t>		- clone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저장소를 만들지 않았을 경우 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로 설정하면 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363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clone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최초 프로젝트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add origin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등록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취소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(7)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915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fatch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Repository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까지만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자동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실행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(8)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리모트브랜치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master </a:t>
            </a:r>
          </a:p>
          <a:p>
            <a:r>
              <a:rPr lang="en-US" altLang="ko-KR" dirty="0" smtClean="0"/>
              <a:t>		- master </a:t>
            </a:r>
            <a:r>
              <a:rPr lang="ko-KR" altLang="en-US" dirty="0" smtClean="0"/>
              <a:t>는 최초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명으로 자동 생성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생성시 직접 명을 만들면 됨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123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–b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신규브랜치명으로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생성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신규브랜치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실패에 대한 부담을 덜어지고 좀 더 </a:t>
            </a:r>
            <a:r>
              <a:rPr lang="ko-KR" altLang="en-US" sz="1900" b="0" dirty="0" err="1" smtClean="0">
                <a:solidFill>
                  <a:schemeClr val="tx1"/>
                </a:solidFill>
              </a:rPr>
              <a:t>자신있는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버전관리는 백업</a:t>
            </a:r>
            <a:r>
              <a:rPr lang="en-US" altLang="ko-KR" sz="1900" b="0" dirty="0" smtClean="0">
                <a:solidFill>
                  <a:schemeClr val="tx1"/>
                </a:solidFill>
              </a:rPr>
              <a:t>,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협업과 같은 중대한 장점을 제공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/>
              <a:t>문서나 코드의 변경사항을 저장해서 과거의 상태를 열람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복원 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/>
              <a:t>협업시에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협업자들의</a:t>
            </a:r>
            <a:r>
              <a:rPr lang="ko-KR" altLang="en-US" u="sng" dirty="0" smtClean="0"/>
              <a:t> 변경사항을 자동으로 붙여주고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충돌을 방지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u="sng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역할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백업</a:t>
            </a:r>
            <a:endParaRPr lang="en-US" altLang="ko-KR" sz="1900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로컬버전관리시스템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412776"/>
            <a:ext cx="3810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중앙집중식버전관리시스템</a:t>
            </a:r>
            <a:r>
              <a:rPr lang="en-US" altLang="ko-KR" dirty="0" smtClean="0"/>
              <a:t>(CVCS: Center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smtClean="0"/>
              <a:t>CVS</a:t>
            </a:r>
            <a:r>
              <a:rPr lang="en-US" altLang="ko-KR" dirty="0" smtClean="0"/>
              <a:t>, </a:t>
            </a:r>
            <a:r>
              <a:rPr lang="en-US" altLang="ko-KR" dirty="0" smtClean="0"/>
              <a:t>Subversion, Perforce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625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분산버전관리시스템</a:t>
            </a:r>
            <a:r>
              <a:rPr lang="en-US" altLang="ko-KR" dirty="0" smtClean="0"/>
              <a:t>(DVCS: Distributed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Mecurial</a:t>
            </a:r>
            <a:r>
              <a:rPr lang="en-US" altLang="ko-KR" dirty="0" smtClean="0"/>
              <a:t>, Bazaar, </a:t>
            </a:r>
            <a:r>
              <a:rPr lang="en-US" altLang="ko-KR" dirty="0" err="1" smtClean="0"/>
              <a:t>Darcs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348618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시작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(DVCS)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2005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리눅스창시자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ko-KR" altLang="en-US" dirty="0" smtClean="0"/>
              <a:t> 개발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비선형적인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개의 동시 다발적인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같은 대형 프로젝트에도 유용할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속도나 데이터 크기 면에서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CVS, Subversion, </a:t>
            </a:r>
            <a:r>
              <a:rPr lang="en-US" altLang="ko-KR" dirty="0" err="1" smtClean="0"/>
              <a:t>Preforce</a:t>
            </a:r>
            <a:r>
              <a:rPr lang="en-US" altLang="ko-KR" dirty="0" smtClean="0"/>
              <a:t>, Bazaar : </a:t>
            </a:r>
            <a:r>
              <a:rPr lang="ko-KR" altLang="en-US" dirty="0" smtClean="0"/>
              <a:t>델타 방식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스냅샷을 저장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dirty="0" smtClean="0"/>
          </a:p>
        </p:txBody>
      </p:sp>
      <p:pic>
        <p:nvPicPr>
          <p:cNvPr id="307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4762500" cy="2124075"/>
          </a:xfrm>
          <a:prstGeom prst="rect">
            <a:avLst/>
          </a:prstGeom>
          <a:noFill/>
        </p:spPr>
      </p:pic>
      <p:pic>
        <p:nvPicPr>
          <p:cNvPr id="3075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4762500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4099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209778" cy="2952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268760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Working directory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개발 작업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Staging Area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을 하기 위한 작업 공간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Directory(repository)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후 버전관리를 위한 공간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45387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2122</TotalTime>
  <Words>1311</Words>
  <Application>Microsoft Office PowerPoint</Application>
  <PresentationFormat>화면 슬라이드 쇼(4:3)</PresentationFormat>
  <Paragraphs>503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silly_mime</vt:lpstr>
      <vt:lpstr>      Git(1)</vt:lpstr>
      <vt:lpstr>- 목 차 -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5.시작</vt:lpstr>
      <vt:lpstr>6.History 조회</vt:lpstr>
      <vt:lpstr>6.History 조회</vt:lpstr>
      <vt:lpstr>7.복원</vt:lpstr>
      <vt:lpstr>7.복원</vt:lpstr>
      <vt:lpstr>7.복원</vt:lpstr>
      <vt:lpstr>8.작업의 분기 Branch</vt:lpstr>
      <vt:lpstr>8.작업의분기 Branch</vt:lpstr>
      <vt:lpstr>9.중요한 작업의 저장(tag)</vt:lpstr>
      <vt:lpstr>9.중요한 작업의 저장(tag)</vt:lpstr>
      <vt:lpstr>10.협업의 참여</vt:lpstr>
      <vt:lpstr>10.협업의 참여</vt:lpstr>
      <vt:lpstr>10.협업의 참여</vt:lpstr>
      <vt:lpstr>10.협업의 참여</vt:lpstr>
      <vt:lpstr>10.협업의 참여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299</cp:revision>
  <cp:lastPrinted>2013-10-23T02:19:08Z</cp:lastPrinted>
  <dcterms:created xsi:type="dcterms:W3CDTF">2013-10-08T06:21:13Z</dcterms:created>
  <dcterms:modified xsi:type="dcterms:W3CDTF">2014-02-12T01:02:36Z</dcterms:modified>
</cp:coreProperties>
</file>