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58" r:id="rId4"/>
    <p:sldId id="278" r:id="rId5"/>
    <p:sldId id="279" r:id="rId6"/>
    <p:sldId id="280" r:id="rId7"/>
    <p:sldId id="277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9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9" r:id="rId25"/>
    <p:sldId id="298" r:id="rId26"/>
    <p:sldId id="300" r:id="rId27"/>
    <p:sldId id="275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6895767" y="0"/>
            <a:ext cx="2248233" cy="76470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lab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foxworld/helloworld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smtClean="0">
                <a:hlinkClick r:id="rId6"/>
              </a:rPr>
              <a:t>http://www.git-scm.com/book</a:t>
            </a:r>
            <a:endParaRPr lang="en-US" altLang="ko-KR" dirty="0" smtClean="0"/>
          </a:p>
          <a:p>
            <a:pPr lvl="1"/>
            <a:r>
              <a:rPr lang="en-US" altLang="ko-KR" smtClean="0"/>
              <a:t>	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32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(4)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Remote Server 	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https://github.com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4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SSH keys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- id_rsa.pub</a:t>
            </a:r>
            <a:r>
              <a:rPr lang="ko-KR" altLang="en-US" dirty="0" smtClean="0"/>
              <a:t>의 공개키를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new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Repository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	- public or private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설정 시 월 일정금액 결제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Initialize this repository with a README 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(README.md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origin</a:t>
            </a:r>
          </a:p>
          <a:p>
            <a:r>
              <a:rPr lang="en-US" altLang="ko-KR" dirty="0" smtClean="0"/>
              <a:t>		- origin</a:t>
            </a:r>
            <a:r>
              <a:rPr lang="ko-KR" altLang="en-US" dirty="0" smtClean="0"/>
              <a:t>은 리모트 저장소의 별명</a:t>
            </a:r>
            <a:endParaRPr lang="en-US" altLang="ko-KR" dirty="0" smtClean="0"/>
          </a:p>
          <a:p>
            <a:r>
              <a:rPr lang="en-US" altLang="ko-KR" dirty="0" smtClean="0"/>
              <a:t>		- clone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저장소를 만들지 않았을 경우 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로 설정하면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clone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add origin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(7)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915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Repository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까지만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자동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실행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(8)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리모트브랜치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master </a:t>
            </a:r>
          </a:p>
          <a:p>
            <a:r>
              <a:rPr lang="en-US" altLang="ko-KR" dirty="0" smtClean="0"/>
              <a:t>		- master </a:t>
            </a:r>
            <a:r>
              <a:rPr lang="ko-KR" altLang="en-US" dirty="0" smtClean="0"/>
              <a:t>는 최초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명으로 자동 생성</a:t>
            </a:r>
            <a:endParaRPr lang="en-US" altLang="ko-KR" dirty="0" smtClean="0"/>
          </a:p>
          <a:p>
            <a:r>
              <a:rPr lang="en-US" altLang="ko-KR" dirty="0" smtClean="0"/>
              <a:t>		-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생성시 직접 명을 만들면 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123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–b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신규브랜치명으로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생성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신규브랜치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CVS, 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2123</TotalTime>
  <Words>1311</Words>
  <Application>Microsoft Office PowerPoint</Application>
  <PresentationFormat>화면 슬라이드 쇼(4:3)</PresentationFormat>
  <Paragraphs>503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silly_mime</vt:lpstr>
      <vt:lpstr>      Git(1)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  <vt:lpstr>10.협업의 참여</vt:lpstr>
      <vt:lpstr>10.협업의 참여</vt:lpstr>
      <vt:lpstr>10.협업의 참여</vt:lpstr>
      <vt:lpstr>10.협업의 참여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300</cp:revision>
  <cp:lastPrinted>2013-10-23T02:19:08Z</cp:lastPrinted>
  <dcterms:created xsi:type="dcterms:W3CDTF">2013-10-08T06:21:13Z</dcterms:created>
  <dcterms:modified xsi:type="dcterms:W3CDTF">2014-02-12T05:40:08Z</dcterms:modified>
</cp:coreProperties>
</file>