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66C9-6619-46CF-92B4-DCAC702EA31C}" type="datetimeFigureOut">
              <a:rPr lang="hu-HU" smtClean="0"/>
              <a:t>2021. 08. 17.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B29B-EFFB-450B-9AB5-41A6042E1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18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66C9-6619-46CF-92B4-DCAC702EA31C}" type="datetimeFigureOut">
              <a:rPr lang="hu-HU" smtClean="0"/>
              <a:t>2021. 08. 17.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B29B-EFFB-450B-9AB5-41A6042E1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4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66C9-6619-46CF-92B4-DCAC702EA31C}" type="datetimeFigureOut">
              <a:rPr lang="hu-HU" smtClean="0"/>
              <a:t>2021. 08. 17.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B29B-EFFB-450B-9AB5-41A6042E1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991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66C9-6619-46CF-92B4-DCAC702EA31C}" type="datetimeFigureOut">
              <a:rPr lang="hu-HU" smtClean="0"/>
              <a:t>2021. 08. 17.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B29B-EFFB-450B-9AB5-41A6042E1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965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66C9-6619-46CF-92B4-DCAC702EA31C}" type="datetimeFigureOut">
              <a:rPr lang="hu-HU" smtClean="0"/>
              <a:t>2021. 08. 17.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B29B-EFFB-450B-9AB5-41A6042E1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652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66C9-6619-46CF-92B4-DCAC702EA31C}" type="datetimeFigureOut">
              <a:rPr lang="hu-HU" smtClean="0"/>
              <a:t>2021. 08. 17.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B29B-EFFB-450B-9AB5-41A6042E1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60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66C9-6619-46CF-92B4-DCAC702EA31C}" type="datetimeFigureOut">
              <a:rPr lang="hu-HU" smtClean="0"/>
              <a:t>2021. 08. 17.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B29B-EFFB-450B-9AB5-41A6042E1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508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66C9-6619-46CF-92B4-DCAC702EA31C}" type="datetimeFigureOut">
              <a:rPr lang="hu-HU" smtClean="0"/>
              <a:t>2021. 08. 17.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B29B-EFFB-450B-9AB5-41A6042E1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74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66C9-6619-46CF-92B4-DCAC702EA31C}" type="datetimeFigureOut">
              <a:rPr lang="hu-HU" smtClean="0"/>
              <a:t>2021. 08. 17.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B29B-EFFB-450B-9AB5-41A6042E1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49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66C9-6619-46CF-92B4-DCAC702EA31C}" type="datetimeFigureOut">
              <a:rPr lang="hu-HU" smtClean="0"/>
              <a:t>2021. 08. 17.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B29B-EFFB-450B-9AB5-41A6042E1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004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66C9-6619-46CF-92B4-DCAC702EA31C}" type="datetimeFigureOut">
              <a:rPr lang="hu-HU" smtClean="0"/>
              <a:t>2021. 08. 17.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B29B-EFFB-450B-9AB5-41A6042E1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523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966C9-6619-46CF-92B4-DCAC702EA31C}" type="datetimeFigureOut">
              <a:rPr lang="hu-HU" smtClean="0"/>
              <a:t>2021. 08. 17.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DB29B-EFFB-450B-9AB5-41A6042E1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332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u.wikipedia.org/wiki/Egyiptomi_istenek_list%C3%A1j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Istenek és a vallás és a kereszténység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243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Hogyan képzelték el az isteneket?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u-HU" dirty="0" smtClean="0"/>
              <a:t>Nagyobbnak, erősebbnek, hatalmasabbnak.</a:t>
            </a:r>
          </a:p>
          <a:p>
            <a:pPr marL="0" indent="0">
              <a:buNone/>
            </a:pPr>
            <a:r>
              <a:rPr lang="hu-HU" dirty="0" smtClean="0"/>
              <a:t>Ők bármit megtudtak teremteni.</a:t>
            </a:r>
          </a:p>
          <a:p>
            <a:pPr marL="0" indent="0">
              <a:buNone/>
            </a:pPr>
            <a:r>
              <a:rPr lang="hu-HU" dirty="0" smtClean="0"/>
              <a:t>Különböző vallásoknál 1 vagy több isten hit valósult meg. Például a görögöknél mindennek van istene. A víznek (Poszeidón), az égnek és a villámoknak (Zeusz).</a:t>
            </a:r>
          </a:p>
          <a:p>
            <a:pPr marL="0" indent="0">
              <a:buNone/>
            </a:pPr>
            <a:r>
              <a:rPr lang="hu-HU" dirty="0" smtClean="0"/>
              <a:t>De például a Zsidóknál nem volt több isten hit.</a:t>
            </a:r>
          </a:p>
          <a:p>
            <a:pPr marL="0" indent="0">
              <a:buNone/>
            </a:pPr>
            <a:r>
              <a:rPr lang="hu-HU" dirty="0" smtClean="0"/>
              <a:t>Ott egy isten hit volt.</a:t>
            </a:r>
          </a:p>
          <a:p>
            <a:pPr marL="0" indent="0">
              <a:buNone/>
            </a:pPr>
            <a:r>
              <a:rPr lang="hu-HU" dirty="0" smtClean="0"/>
              <a:t>Egyiptomiaknál is több isten hit volt.</a:t>
            </a:r>
          </a:p>
          <a:p>
            <a:pPr marL="0" indent="0">
              <a:buNone/>
            </a:pPr>
            <a:r>
              <a:rPr lang="hu-HU" dirty="0" smtClean="0"/>
              <a:t>Ott is mindennek volt istene. Például a napnak (Ré)</a:t>
            </a:r>
          </a:p>
          <a:p>
            <a:pPr marL="0" indent="0">
              <a:buNone/>
            </a:pPr>
            <a:r>
              <a:rPr lang="hu-HU" dirty="0" smtClean="0"/>
              <a:t>Halottak istene (Anubisz)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68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Egyiptomi istenek ábrázolása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Általában oldalról ábrázolták őket ahogy egyenesen néznek előre. Valahogy így:</a:t>
            </a:r>
          </a:p>
          <a:p>
            <a:pPr marL="0" indent="0">
              <a:buNone/>
            </a:pPr>
            <a:r>
              <a:rPr lang="hu-HU" dirty="0" smtClean="0"/>
              <a:t>Az Egyiptomiaknak sokkal több </a:t>
            </a:r>
            <a:r>
              <a:rPr lang="hu-HU" dirty="0" err="1" smtClean="0"/>
              <a:t>istenjük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Van mint például a Görögöknek.</a:t>
            </a:r>
          </a:p>
          <a:p>
            <a:pPr marL="0" indent="0">
              <a:buNone/>
            </a:pPr>
            <a:r>
              <a:rPr lang="hu-HU" dirty="0" smtClean="0"/>
              <a:t>Itt a teljes lista: </a:t>
            </a:r>
            <a:r>
              <a:rPr lang="hu-HU" dirty="0" smtClean="0">
                <a:hlinkClick r:id="rId2"/>
              </a:rPr>
              <a:t>https://hu.wikipedia.org/wiki/Egyiptomi_istenek_list%C3%A1ja</a:t>
            </a:r>
            <a:r>
              <a:rPr lang="hu-HU" dirty="0" smtClean="0"/>
              <a:t> </a:t>
            </a:r>
            <a:endParaRPr lang="hu-HU" dirty="0" smtClean="0"/>
          </a:p>
        </p:txBody>
      </p:sp>
      <p:pic>
        <p:nvPicPr>
          <p:cNvPr id="3074" name="Picture 2" descr="Fájl:Sun god Ra2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139" y="2348880"/>
            <a:ext cx="745814" cy="155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13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A vallás össze tartotta az embereket.</a:t>
            </a:r>
          </a:p>
          <a:p>
            <a:pPr marL="0" indent="0">
              <a:buNone/>
            </a:pPr>
            <a:r>
              <a:rPr lang="hu-HU" dirty="0" smtClean="0"/>
              <a:t>Az isten hit miatt a szülők rá tudták venni a gyereküket erre-arra.</a:t>
            </a:r>
          </a:p>
          <a:p>
            <a:pPr marL="0" indent="0">
              <a:buNone/>
            </a:pPr>
            <a:r>
              <a:rPr lang="hu-HU" dirty="0" smtClean="0"/>
              <a:t>Vagy gyereküknek azt mondták ha valami rosszat csinálnak/csináltak, hogy: „Ezt ne csináld mert az istennek ez nem fog tetszeni.” </a:t>
            </a:r>
            <a:r>
              <a:rPr lang="hu-HU" dirty="0" err="1" smtClean="0"/>
              <a:t>stb</a:t>
            </a:r>
            <a:r>
              <a:rPr lang="hu-HU" dirty="0" smtClean="0"/>
              <a:t>…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86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Kereszténység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kereszténységet sok országnak felkellet vennie (Magyarországnak is).</a:t>
            </a:r>
          </a:p>
          <a:p>
            <a:pPr marL="0" indent="0">
              <a:buNone/>
            </a:pPr>
            <a:r>
              <a:rPr lang="hu-HU" dirty="0" smtClean="0"/>
              <a:t>Magyarországot első királyunk István király tette kereszténnyé. 10 Falunként 1 templomot építetett. Kötelezővé tette, hogy minden ember (kivéve a súlyos betegeket és a terheseket) menjen </a:t>
            </a:r>
            <a:r>
              <a:rPr lang="hu-HU" b="1" dirty="0" smtClean="0"/>
              <a:t>minden</a:t>
            </a:r>
            <a:r>
              <a:rPr lang="hu-HU" dirty="0" smtClean="0"/>
              <a:t> vasárnap templomba.</a:t>
            </a:r>
          </a:p>
        </p:txBody>
      </p:sp>
    </p:spTree>
    <p:extLst>
      <p:ext uri="{BB962C8B-B14F-4D97-AF65-F5344CB8AC3E}">
        <p14:creationId xmlns:p14="http://schemas.microsoft.com/office/powerpoint/2010/main" val="14327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Képek: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pic>
        <p:nvPicPr>
          <p:cNvPr id="2052" name="Picture 4" descr="https://olvasonaplopo.eu/wp-content/uploads/2018/09/okori-gorog-istenek-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7" y="1511300"/>
            <a:ext cx="6739706" cy="427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155575" y="-82232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7" name="AutoShape 8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307975" y="-66992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8" name="AutoShape 10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460375" y="-51752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9" name="AutoShape 12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612775" y="-36512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0" name="AutoShape 14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765175" y="-21272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1" name="AutoShape 16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917575" y="-6032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2" name="AutoShape 18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1069975" y="9207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3" name="AutoShape 20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1222375" y="24447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4" name="AutoShape 22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1374775" y="39687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5" name="AutoShape 24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2916237" y="54927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6" name="AutoShape 26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298450" y="449262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7" name="AutoShape 28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-2118158" y="1447944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8" name="AutoShape 30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1984375" y="100647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9" name="AutoShape 32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1861560" y="1226271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0" name="AutoShape 34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2289175" y="131127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1" name="AutoShape 36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2441575" y="146367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2" name="AutoShape 38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2593975" y="161607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3" name="AutoShape 40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2746375" y="176847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4" name="AutoShape 42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2898775" y="192087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5" name="AutoShape 44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3051175" y="207327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6" name="AutoShape 46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3203575" y="222567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7" name="AutoShape 48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3213100" y="2403248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8" name="AutoShape 50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3508375" y="253047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9" name="AutoShape 52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3660775" y="268287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0" name="AutoShape 54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3701183" y="3778539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31" name="AutoShape 56" descr="Jézus - TANÍTÁS - Jóga-sziget - Jóga ősi forrásból"/>
          <p:cNvSpPr>
            <a:spLocks noChangeAspect="1" noChangeArrowheads="1"/>
          </p:cNvSpPr>
          <p:nvPr/>
        </p:nvSpPr>
        <p:spPr bwMode="auto">
          <a:xfrm>
            <a:off x="1679575" y="701675"/>
            <a:ext cx="2447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048" name="AutoShape 58" descr="Jézus Krisztus Második Eljövetele | Facebook"/>
          <p:cNvSpPr>
            <a:spLocks noChangeAspect="1" noChangeArrowheads="1"/>
          </p:cNvSpPr>
          <p:nvPr/>
        </p:nvSpPr>
        <p:spPr bwMode="auto">
          <a:xfrm>
            <a:off x="155575" y="-860425"/>
            <a:ext cx="1781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049" name="AutoShape 60" descr="Jézus Krisztus Második Eljövetel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2112" name="Picture 64" descr="http://www.keresztenyelet.hu/wp-content/uploads/2017/11/ca6f47a108474ec40d4046852799b017339a731e-640x47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32" y="1582737"/>
            <a:ext cx="2002054" cy="148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AutoShape 66" descr="Istenek és istennők - ókori egyiptom"/>
          <p:cNvSpPr>
            <a:spLocks noChangeAspect="1" noChangeArrowheads="1"/>
          </p:cNvSpPr>
          <p:nvPr/>
        </p:nvSpPr>
        <p:spPr bwMode="auto">
          <a:xfrm>
            <a:off x="155575" y="-623888"/>
            <a:ext cx="34956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271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Képek még: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68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5490991" cy="206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04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hu-HU" dirty="0" err="1" smtClean="0"/>
              <a:t>Wikipedia</a:t>
            </a:r>
            <a:r>
              <a:rPr lang="hu-HU" dirty="0" smtClean="0"/>
              <a:t> (Segített hogy normálisan fogalmazzam meg és ne írjak butaságot)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k</a:t>
            </a:r>
            <a:r>
              <a:rPr lang="hu-HU" dirty="0" err="1" smtClean="0"/>
              <a:t>eresztenyelet.hu</a:t>
            </a:r>
            <a:r>
              <a:rPr lang="hu-HU" dirty="0" smtClean="0"/>
              <a:t> (Jézus kép)</a:t>
            </a:r>
          </a:p>
          <a:p>
            <a:pPr marL="0" indent="0">
              <a:buNone/>
            </a:pPr>
            <a:r>
              <a:rPr lang="hu-HU" dirty="0" err="1" smtClean="0"/>
              <a:t>olvasonaplopo.eu</a:t>
            </a:r>
            <a:r>
              <a:rPr lang="hu-HU" dirty="0" smtClean="0"/>
              <a:t> (Görög istenek kép)</a:t>
            </a:r>
          </a:p>
          <a:p>
            <a:pPr marL="0" indent="0">
              <a:buNone/>
            </a:pPr>
            <a:r>
              <a:rPr lang="hu-HU" dirty="0" err="1" smtClean="0"/>
              <a:t>okoriegyiptom.weebly.com</a:t>
            </a:r>
            <a:r>
              <a:rPr lang="hu-HU" dirty="0" smtClean="0"/>
              <a:t> (Egyiptomi istenek kép)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37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253</Words>
  <Application>Microsoft Office PowerPoint</Application>
  <PresentationFormat>Diavetítés a képernyőre (4:3 oldalarány)</PresentationFormat>
  <Paragraphs>28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Office-téma</vt:lpstr>
      <vt:lpstr>Istenek és a vallás és a kereszténység</vt:lpstr>
      <vt:lpstr>Hogyan képzelték el az isteneket?</vt:lpstr>
      <vt:lpstr>Egyiptomi istenek ábrázolása</vt:lpstr>
      <vt:lpstr>PowerPoint bemutató</vt:lpstr>
      <vt:lpstr>Kereszténység</vt:lpstr>
      <vt:lpstr>Képek:</vt:lpstr>
      <vt:lpstr>Képek még:</vt:lpstr>
      <vt:lpstr>Források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Istenek</dc:title>
  <dc:creator>Admin</dc:creator>
  <cp:lastModifiedBy>Admin</cp:lastModifiedBy>
  <cp:revision>8</cp:revision>
  <dcterms:created xsi:type="dcterms:W3CDTF">2021-08-17T11:11:27Z</dcterms:created>
  <dcterms:modified xsi:type="dcterms:W3CDTF">2021-08-17T12:08:57Z</dcterms:modified>
</cp:coreProperties>
</file>