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60" r:id="rId8"/>
    <p:sldId id="266" r:id="rId9"/>
    <p:sldId id="286" r:id="rId10"/>
    <p:sldId id="287" r:id="rId11"/>
    <p:sldId id="272" r:id="rId12"/>
    <p:sldId id="263" r:id="rId13"/>
    <p:sldId id="267" r:id="rId14"/>
    <p:sldId id="273" r:id="rId15"/>
    <p:sldId id="274" r:id="rId16"/>
    <p:sldId id="264" r:id="rId17"/>
    <p:sldId id="268" r:id="rId18"/>
    <p:sldId id="275" r:id="rId19"/>
    <p:sldId id="276" r:id="rId20"/>
    <p:sldId id="284" r:id="rId21"/>
    <p:sldId id="277" r:id="rId22"/>
    <p:sldId id="285" r:id="rId23"/>
    <p:sldId id="278" r:id="rId24"/>
    <p:sldId id="282" r:id="rId25"/>
    <p:sldId id="283" r:id="rId26"/>
    <p:sldId id="280" r:id="rId27"/>
    <p:sldId id="281" r:id="rId28"/>
    <p:sldId id="25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623243" y="2717715"/>
            <a:ext cx="331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841511" y="517113"/>
            <a:ext cx="25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41F35-7649-53A7-1A72-F4838B79C948}"/>
              </a:ext>
            </a:extLst>
          </p:cNvPr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3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조직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62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조직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EB8122C-31B4-639A-22FC-57CB00874559}"/>
              </a:ext>
            </a:extLst>
          </p:cNvPr>
          <p:cNvSpPr>
            <a:spLocks/>
          </p:cNvSpPr>
          <p:nvPr/>
        </p:nvSpPr>
        <p:spPr>
          <a:xfrm>
            <a:off x="2039784" y="4527217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사용자 인어페이스 구성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보고서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8778FCD-4CE9-9E75-A0D0-E42A4D7890A3}"/>
              </a:ext>
            </a:extLst>
          </p:cNvPr>
          <p:cNvSpPr>
            <a:spLocks/>
          </p:cNvSpPr>
          <p:nvPr/>
        </p:nvSpPr>
        <p:spPr>
          <a:xfrm>
            <a:off x="7405791" y="4527217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ppt,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보고서</a:t>
            </a:r>
            <a:endParaRPr lang="ko-KR" altLang="en-US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A06E0D3-3D03-010E-0246-41EEB8589706}"/>
              </a:ext>
            </a:extLst>
          </p:cNvPr>
          <p:cNvSpPr>
            <a:spLocks/>
          </p:cNvSpPr>
          <p:nvPr/>
        </p:nvSpPr>
        <p:spPr>
          <a:xfrm>
            <a:off x="7405791" y="1455650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아이디어 구상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재무제표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DB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</a:t>
            </a:r>
            <a:endParaRPr lang="ko-KR" altLang="en-US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D9B66DA-2345-5A9E-82AC-DA08EA78F9DA}"/>
              </a:ext>
            </a:extLst>
          </p:cNvPr>
          <p:cNvSpPr>
            <a:spLocks/>
          </p:cNvSpPr>
          <p:nvPr/>
        </p:nvSpPr>
        <p:spPr>
          <a:xfrm>
            <a:off x="2039785" y="1455650"/>
            <a:ext cx="2554285" cy="1401631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dirty="0" err="1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조장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 설계 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kern="12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주가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DB 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추출 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코딩</a:t>
            </a:r>
            <a:r>
              <a:rPr lang="en-US" altLang="ko-KR" sz="15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</a:t>
            </a:r>
            <a:endParaRPr lang="en-US" altLang="ko-KR" sz="1500" kern="12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CF36EE-8A37-7CF2-8984-69AAA2F961A1}"/>
              </a:ext>
            </a:extLst>
          </p:cNvPr>
          <p:cNvGrpSpPr/>
          <p:nvPr/>
        </p:nvGrpSpPr>
        <p:grpSpPr>
          <a:xfrm>
            <a:off x="3691563" y="2364790"/>
            <a:ext cx="4616733" cy="2642674"/>
            <a:chOff x="3334841" y="1934743"/>
            <a:chExt cx="5366007" cy="307156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2F35A98-ED67-1A96-2F4E-1F4C30604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1213" y="2507075"/>
              <a:ext cx="2733262" cy="194616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72E32F4-D5DE-6F6F-4E69-F35F924C1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0848" y="2677885"/>
              <a:ext cx="0" cy="15585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7315458-0693-1467-37C1-9119CFE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1215" y="1934743"/>
              <a:ext cx="27332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8282F16-C278-D063-2DAE-EFCD2307D2FB}"/>
                </a:ext>
              </a:extLst>
            </p:cNvPr>
            <p:cNvCxnSpPr>
              <a:cxnSpLocks/>
            </p:cNvCxnSpPr>
            <p:nvPr/>
          </p:nvCxnSpPr>
          <p:spPr>
            <a:xfrm>
              <a:off x="4651214" y="5006310"/>
              <a:ext cx="27332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8CEE1F9-CCFD-074F-5384-7C9667B06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4841" y="2677884"/>
              <a:ext cx="0" cy="15585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08D50F0-4231-0CCC-A81B-9E56A91C0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9253" y="2512454"/>
              <a:ext cx="2737183" cy="194078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44B30-C049-828F-0F55-D13ABBCAD9FF}"/>
              </a:ext>
            </a:extLst>
          </p:cNvPr>
          <p:cNvSpPr txBox="1"/>
          <p:nvPr/>
        </p:nvSpPr>
        <p:spPr>
          <a:xfrm>
            <a:off x="1198627" y="2705725"/>
            <a:ext cx="33313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4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</a:p>
        </p:txBody>
      </p:sp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62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" panose="02020603020101020101" pitchFamily="18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>
            <a:cxnSpLocks/>
          </p:cNvCxnSpPr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Contents</a:t>
            </a:r>
            <a:endParaRPr lang="ko-KR" altLang="en-US" sz="88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9033-65BA-BCF2-0C24-6877D07D8ACC}"/>
              </a:ext>
            </a:extLst>
          </p:cNvPr>
          <p:cNvSpPr txBox="1"/>
          <p:nvPr/>
        </p:nvSpPr>
        <p:spPr>
          <a:xfrm>
            <a:off x="4413488" y="1558522"/>
            <a:ext cx="3365024" cy="4189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조직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과정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보완점</a:t>
            </a:r>
            <a:endParaRPr lang="en-US" altLang="ko-KR" sz="30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87BE00BF-5095-6D5D-6951-6D13999C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A59EA-83AA-00F9-EBCA-60360E833A70}"/>
              </a:ext>
            </a:extLst>
          </p:cNvPr>
          <p:cNvSpPr txBox="1"/>
          <p:nvPr/>
        </p:nvSpPr>
        <p:spPr>
          <a:xfrm>
            <a:off x="820320" y="2705725"/>
            <a:ext cx="4087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5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</a:p>
        </p:txBody>
      </p:sp>
    </p:spTree>
    <p:extLst>
      <p:ext uri="{BB962C8B-B14F-4D97-AF65-F5344CB8AC3E}">
        <p14:creationId xmlns:p14="http://schemas.microsoft.com/office/powerpoint/2010/main" val="2707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703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 분석 및 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5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41F35-7649-53A7-1A72-F4838B79C948}"/>
              </a:ext>
            </a:extLst>
          </p:cNvPr>
          <p:cNvSpPr txBox="1"/>
          <p:nvPr/>
        </p:nvSpPr>
        <p:spPr>
          <a:xfrm>
            <a:off x="2016127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6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보완점</a:t>
            </a:r>
          </a:p>
        </p:txBody>
      </p:sp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BFA7BFB4-8FFD-F890-F493-3D56265561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5445">
            <a:off x="2476885" y="1113346"/>
            <a:ext cx="13454884" cy="89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579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보완점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6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2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Q&amp;A</a:t>
            </a:r>
            <a:endParaRPr lang="ko-KR" altLang="en-US" sz="8800" b="1" spc="-3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  <a:r>
              <a:rPr lang="en-US" altLang="ko-KR" sz="88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!</a:t>
            </a:r>
            <a:endParaRPr lang="ko-KR" altLang="en-US" sz="88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1712049" y="2640307"/>
            <a:ext cx="8767902" cy="2957173"/>
            <a:chOff x="-144161" y="3605754"/>
            <a:chExt cx="4108340" cy="29571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52330" y="4162270"/>
              <a:ext cx="391184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현대사회가 저금리 및 유동성으로 인해 화폐가치가 떨어지고 자산가치가 오르고 있다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 </a:t>
              </a:r>
            </a:p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과거와 달리 투자를 하지 않으면 돈을 벌기 힘든 구조로 가고 있어 너도 나도 투자하는 상황이 일어나고 있다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접근성이 편리하고 적은 자금으로도 시작 할 수 있는 주식이 인기가 있는 이유이다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최근에 인공지능도 성행하면서 주식 투자에 인공지능을 접목하는 사례가 늘어나고 있다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엄청난 데이터를 분석하고 패턴을 찾는 것에 기초한 인공지능이 사람의 투자 방식보다 성능이 높을 것 같지만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예측 성공률은  그다지 높지 않았다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pPr algn="just"/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그래서 인공지능을 활용한 주식 예측 프로그램 모델링을 직접 해보고 </a:t>
              </a:r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예측 성공률을 보며 향후 발전성을 보고 싶어 선정하게 되었다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-144161" y="3605754"/>
              <a:ext cx="90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선정 배경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1712049" y="1399986"/>
            <a:ext cx="3914734" cy="944450"/>
            <a:chOff x="-5171075" y="4286144"/>
            <a:chExt cx="3914734" cy="9444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-4751730" y="4907429"/>
              <a:ext cx="34953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명 </a:t>
              </a: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인공지능을 활용한 주식 예측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-5171075" y="4286144"/>
              <a:ext cx="148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50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프로젝트 주제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E79EA1-67AC-C677-A590-76594AC56B2C}"/>
              </a:ext>
            </a:extLst>
          </p:cNvPr>
          <p:cNvSpPr txBox="1"/>
          <p:nvPr/>
        </p:nvSpPr>
        <p:spPr>
          <a:xfrm>
            <a:off x="1676400" y="330200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C6B2-5C73-789B-7367-9D870DD22807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078BE-7DA6-5C5C-57DA-DCFC830AB841}"/>
              </a:ext>
            </a:extLst>
          </p:cNvPr>
          <p:cNvSpPr txBox="1"/>
          <p:nvPr/>
        </p:nvSpPr>
        <p:spPr>
          <a:xfrm>
            <a:off x="1701969" y="2705725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2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주요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1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808</Words>
  <Application>Microsoft Office PowerPoint</Application>
  <PresentationFormat>와이드스크린</PresentationFormat>
  <Paragraphs>180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Pretendard</vt:lpstr>
      <vt:lpstr>Pretendard ExtraBold</vt:lpstr>
      <vt:lpstr>나눔바른고딕OTF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43</cp:revision>
  <dcterms:created xsi:type="dcterms:W3CDTF">2021-10-22T06:13:27Z</dcterms:created>
  <dcterms:modified xsi:type="dcterms:W3CDTF">2023-01-06T00:53:23Z</dcterms:modified>
</cp:coreProperties>
</file>