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5" r:id="rId6"/>
    <p:sldId id="270" r:id="rId7"/>
    <p:sldId id="271" r:id="rId8"/>
    <p:sldId id="260" r:id="rId9"/>
    <p:sldId id="266" r:id="rId10"/>
    <p:sldId id="272" r:id="rId11"/>
    <p:sldId id="263" r:id="rId12"/>
    <p:sldId id="267" r:id="rId13"/>
    <p:sldId id="273" r:id="rId14"/>
    <p:sldId id="274" r:id="rId15"/>
    <p:sldId id="264" r:id="rId16"/>
    <p:sldId id="268" r:id="rId17"/>
    <p:sldId id="275" r:id="rId18"/>
    <p:sldId id="276" r:id="rId19"/>
    <p:sldId id="277" r:id="rId20"/>
    <p:sldId id="278" r:id="rId21"/>
    <p:sldId id="282" r:id="rId22"/>
    <p:sldId id="283" r:id="rId23"/>
    <p:sldId id="280" r:id="rId24"/>
    <p:sldId id="281" r:id="rId25"/>
    <p:sldId id="25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346162" y="5142948"/>
            <a:ext cx="3499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Object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>
            <a:cxnSpLocks/>
          </p:cNvCxnSpPr>
          <p:nvPr/>
        </p:nvCxnSpPr>
        <p:spPr>
          <a:xfrm>
            <a:off x="3460750" y="1184988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3202419" y="-102637"/>
            <a:ext cx="57871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accent1"/>
                </a:solidFill>
                <a:latin typeface="+mj-lt"/>
              </a:rPr>
              <a:t>Contents</a:t>
            </a:r>
            <a:endParaRPr lang="ko-KR" altLang="en-US" sz="8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4C967-576A-48E1-BD05-7B39589E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341078" y="1329072"/>
            <a:ext cx="5509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927777" y="1916923"/>
            <a:ext cx="43364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감사합니다</a:t>
            </a:r>
            <a:r>
              <a:rPr lang="en-US" altLang="ko-KR" sz="6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!</a:t>
            </a:r>
            <a:endParaRPr lang="ko-KR" altLang="en-US" sz="66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1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765</Words>
  <Application>Microsoft Office PowerPoint</Application>
  <PresentationFormat>와이드스크린</PresentationFormat>
  <Paragraphs>164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Pretendard</vt:lpstr>
      <vt:lpstr>Pretendard ExtraBold</vt:lpstr>
      <vt:lpstr>나눔바른고딕OTF</vt:lpstr>
      <vt:lpstr>Abadi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임수빈</cp:lastModifiedBy>
  <cp:revision>28</cp:revision>
  <dcterms:created xsi:type="dcterms:W3CDTF">2021-10-22T06:13:27Z</dcterms:created>
  <dcterms:modified xsi:type="dcterms:W3CDTF">2023-01-05T00:17:58Z</dcterms:modified>
</cp:coreProperties>
</file>