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3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BBD9219-96E5-4672-AE15-EE8AB49EA368}" type="datetimeFigureOut">
              <a:rPr lang="de-DE"/>
              <a:pPr>
                <a:defRPr/>
              </a:pPr>
              <a:t>23.08.2011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DF94A2F-3A85-4DDE-9BED-74A646D8BC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A3EF7-C812-4032-A265-0591046C5228}" type="datetime1">
              <a:rPr lang="de-DE"/>
              <a:pPr>
                <a:defRPr/>
              </a:pPr>
              <a:t>23.08.2011</a:t>
            </a:fld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13DA7-07FE-4E19-AFEE-BCA966DDB394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von Jakob Jarosch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3ACA5-1B56-4B34-BA95-170B0D9C08E4}" type="datetime1">
              <a:rPr lang="de-DE"/>
              <a:pPr>
                <a:defRPr/>
              </a:pPr>
              <a:t>23.08.2011</a:t>
            </a:fld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9551E-4FAF-40F9-B444-C66A4AD57F7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von Jakob Jarosch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8AB1B-AD4C-452A-B171-5968823A7AA1}" type="datetime1">
              <a:rPr lang="de-DE"/>
              <a:pPr>
                <a:defRPr/>
              </a:pPr>
              <a:t>23.08.2011</a:t>
            </a:fld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304A5-E936-47E6-B52F-270EE31809F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von Jakob Jarosch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E2499-F29C-433A-8A8D-7000C3F5AB1E}" type="datetime1">
              <a:rPr lang="de-DE"/>
              <a:pPr>
                <a:defRPr/>
              </a:pPr>
              <a:t>23.08.2011</a:t>
            </a:fld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4CB4A-443A-408A-88BA-EB5D4CAE9E0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von Jakob Jarosch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CE204-3C2C-4E2D-A728-3EEB1D355E53}" type="datetime1">
              <a:rPr lang="de-DE"/>
              <a:pPr>
                <a:defRPr/>
              </a:pPr>
              <a:t>23.08.2011</a:t>
            </a:fld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57C14-BF2F-4C3D-A732-4DDB735CC4A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von Jakob Jarosch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59632" y="1052737"/>
            <a:ext cx="7560840" cy="504056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1628800"/>
            <a:ext cx="3870542" cy="47079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60032" y="1628800"/>
            <a:ext cx="3960440" cy="47100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242FC-CB15-47B3-A2AD-36AD08CD3545}" type="datetime1">
              <a:rPr lang="de-DE"/>
              <a:pPr>
                <a:defRPr/>
              </a:pPr>
              <a:t>23.08.2011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F1F1B-8E8E-448A-95E2-1EC9ED39B07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von Jakob Jarosch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92" y="1628800"/>
            <a:ext cx="3888432" cy="62179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032" y="1628800"/>
            <a:ext cx="3960440" cy="62179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59632" y="1052737"/>
            <a:ext cx="7560840" cy="50405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99592" y="2348880"/>
            <a:ext cx="3888432" cy="403244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60032" y="2348880"/>
            <a:ext cx="3960440" cy="403244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7967D-57CF-4BA1-B9A0-D9B829995C36}" type="datetime1">
              <a:rPr lang="de-DE"/>
              <a:pPr>
                <a:defRPr/>
              </a:pPr>
              <a:t>23.08.2011</a:t>
            </a:fld>
            <a:endParaRPr lang="de-DE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D31A1-FD9E-4071-B063-E560DBE1D0C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von Jakob Jarosch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D6A56-645A-4A7F-ADEC-F12C707C443B}" type="datetime1">
              <a:rPr lang="de-DE"/>
              <a:pPr>
                <a:defRPr/>
              </a:pPr>
              <a:t>23.08.2011</a:t>
            </a:fld>
            <a:endParaRPr lang="de-D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95236-6FCA-4ADA-BDAA-86420757872C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von Jakob Jarosch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336E9-9019-4CFF-A3B5-D7F4054AF0DA}" type="datetime1">
              <a:rPr lang="de-DE"/>
              <a:pPr>
                <a:defRPr/>
              </a:pPr>
              <a:t>23.08.2011</a:t>
            </a:fld>
            <a:endParaRPr lang="de-DE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09BA-D81D-40B3-A816-50FDBC49992E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von Jakob Jarosch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2737"/>
            <a:ext cx="2950936" cy="172819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052736"/>
            <a:ext cx="4798720" cy="5250587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924945"/>
            <a:ext cx="2950936" cy="3381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66B75-AAD0-4F13-9516-589E37C170CA}" type="datetime1">
              <a:rPr lang="de-DE"/>
              <a:pPr>
                <a:defRPr/>
              </a:pPr>
              <a:t>23.08.2011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971F7-07D2-415E-85CF-0E80436737C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von Jakob Jarosch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FE43F-6D83-4AAF-986F-15BD0037E2C5}" type="datetime1">
              <a:rPr lang="de-DE"/>
              <a:pPr>
                <a:defRPr/>
              </a:pPr>
              <a:t>23.08.2011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829F1-9549-409F-AC5F-D899DEBC1D4E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von Jakob Jarosch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73175" y="1055688"/>
            <a:ext cx="754697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628775"/>
            <a:ext cx="790575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0" y="0"/>
            <a:ext cx="97155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alpha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4E60B3-29E4-4B35-9A76-0B4F6C3D8263}" type="datetime1">
              <a:rPr lang="de-DE"/>
              <a:pPr>
                <a:defRPr/>
              </a:pPr>
              <a:t>23.08.2011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2613" y="6535738"/>
            <a:ext cx="941387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C6B635-01BC-4B48-9308-BBC54C7722F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2700" y="6556375"/>
            <a:ext cx="2246313" cy="301625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von Jakob Jarosch</a:t>
            </a:r>
            <a:endParaRPr lang="de-DE"/>
          </a:p>
        </p:txBody>
      </p:sp>
      <p:pic>
        <p:nvPicPr>
          <p:cNvPr id="1031" name="Picture 2" descr="C:\Users\FoXyLiOn\Desktop\pmp-logo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07950" y="0"/>
            <a:ext cx="1128713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 userDrawn="1"/>
        </p:nvSpPr>
        <p:spPr>
          <a:xfrm>
            <a:off x="1273363" y="129406"/>
            <a:ext cx="473879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5400" dirty="0" err="1">
                <a:ln w="28575">
                  <a:solidFill>
                    <a:schemeClr val="tx1"/>
                  </a:solidFill>
                </a:ln>
                <a:solidFill>
                  <a:srgbClr val="FF8600"/>
                </a:solidFill>
                <a:latin typeface="DroidLogo" pitchFamily="2" charset="0"/>
                <a:cs typeface="+mn-cs"/>
              </a:rPr>
              <a:t>pmp-android</a:t>
            </a:r>
            <a:endParaRPr lang="de-DE" sz="54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6" r:id="rId2"/>
    <p:sldLayoutId id="2147483765" r:id="rId3"/>
    <p:sldLayoutId id="2147483764" r:id="rId4"/>
    <p:sldLayoutId id="2147483763" r:id="rId5"/>
    <p:sldLayoutId id="2147483762" r:id="rId6"/>
    <p:sldLayoutId id="2147483761" r:id="rId7"/>
    <p:sldLayoutId id="2147483760" r:id="rId8"/>
    <p:sldLayoutId id="2147483759" r:id="rId9"/>
    <p:sldLayoutId id="2147483758" r:id="rId10"/>
    <p:sldLayoutId id="2147483757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el 1"/>
          <p:cNvSpPr>
            <a:spLocks noGrp="1"/>
          </p:cNvSpPr>
          <p:nvPr>
            <p:ph type="ctrTitle"/>
          </p:nvPr>
        </p:nvSpPr>
        <p:spPr>
          <a:xfrm>
            <a:off x="914400" y="2516188"/>
            <a:ext cx="7315200" cy="2595562"/>
          </a:xfrm>
        </p:spPr>
        <p:txBody>
          <a:bodyPr/>
          <a:lstStyle/>
          <a:p>
            <a:r>
              <a:rPr lang="de-DE" smtClean="0"/>
              <a:t>     PMP</a:t>
            </a:r>
            <a:br>
              <a:rPr lang="de-DE" smtClean="0"/>
            </a:br>
            <a:r>
              <a:rPr lang="de-DE" smtClean="0"/>
              <a:t>  Schnittstellen-Entwurf</a:t>
            </a:r>
          </a:p>
        </p:txBody>
      </p:sp>
      <p:sp>
        <p:nvSpPr>
          <p:cNvPr id="14338" name="Untertitel 2"/>
          <p:cNvSpPr>
            <a:spLocks noGrp="1"/>
          </p:cNvSpPr>
          <p:nvPr>
            <p:ph type="subTitle" idx="1"/>
          </p:nvPr>
        </p:nvSpPr>
        <p:spPr>
          <a:xfrm>
            <a:off x="914400" y="5167313"/>
            <a:ext cx="7315200" cy="1144587"/>
          </a:xfrm>
        </p:spPr>
        <p:txBody>
          <a:bodyPr/>
          <a:lstStyle/>
          <a:p>
            <a:endParaRPr 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>
          <a:xfrm>
            <a:off x="8172400" y="0"/>
            <a:ext cx="971600" cy="332656"/>
          </a:xfrm>
        </p:spPr>
        <p:txBody>
          <a:bodyPr/>
          <a:lstStyle/>
          <a:p>
            <a:pPr>
              <a:defRPr/>
            </a:pPr>
            <a:fld id="{21199F44-488E-4699-82C4-172CCECB3A03}" type="datetime1">
              <a:rPr lang="de-DE"/>
              <a:pPr>
                <a:defRPr/>
              </a:pPr>
              <a:t>23.08.2011</a:t>
            </a:fld>
            <a:endParaRPr lang="de-DE"/>
          </a:p>
        </p:txBody>
      </p:sp>
      <p:sp>
        <p:nvSpPr>
          <p:cNvPr id="14340" name="Foliennummernplatzhalt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0EC167-54EB-404F-A911-75E329261DC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e-DE">
              <a:cs typeface="Arial" charset="0"/>
            </a:endParaRPr>
          </a:p>
        </p:txBody>
      </p:sp>
      <p:sp>
        <p:nvSpPr>
          <p:cNvPr id="14341" name="Fußzeilenplatzhalt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cs typeface="Arial" charset="0"/>
              </a:rPr>
              <a:t>von Dang Huynh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Systemarchitektur</a:t>
            </a:r>
          </a:p>
        </p:txBody>
      </p:sp>
      <p:pic>
        <p:nvPicPr>
          <p:cNvPr id="15373" name="Picture 13" descr="Schnittstellen-Systemarchitektur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1489075"/>
            <a:ext cx="8208962" cy="53244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076825" y="404813"/>
            <a:ext cx="3240088" cy="501650"/>
          </a:xfrm>
        </p:spPr>
        <p:txBody>
          <a:bodyPr/>
          <a:lstStyle/>
          <a:p>
            <a:r>
              <a:rPr lang="de-DE" sz="2000" smtClean="0"/>
              <a:t>PMP-Service und GUI</a:t>
            </a:r>
          </a:p>
        </p:txBody>
      </p:sp>
      <p:pic>
        <p:nvPicPr>
          <p:cNvPr id="18437" name="Picture 5" descr="Schnittstellen-System-GUI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03350" y="889000"/>
            <a:ext cx="6913563" cy="5924550"/>
          </a:xfrm>
        </p:spPr>
      </p:pic>
      <p:pic>
        <p:nvPicPr>
          <p:cNvPr id="18438" name="Picture 6" descr="S1-Hauptmenu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1200" y="1447800"/>
            <a:ext cx="1573213" cy="2520950"/>
          </a:xfrm>
          <a:prstGeom prst="rect">
            <a:avLst/>
          </a:prstGeom>
          <a:noFill/>
        </p:spPr>
      </p:pic>
      <p:pic>
        <p:nvPicPr>
          <p:cNvPr id="18440" name="Picture 8" descr="S3-ServiceLeve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51200" y="4114800"/>
            <a:ext cx="1557338" cy="2493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GUI-Team: Implementierung und Test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Inhalt der Intents mit Interne-Daten-Team entscheiden</a:t>
            </a:r>
          </a:p>
          <a:p>
            <a:r>
              <a:rPr lang="de-DE" smtClean="0"/>
              <a:t>Intents vs. Direkte Methodenabrufen </a:t>
            </a:r>
          </a:p>
          <a:p>
            <a:r>
              <a:rPr lang="de-DE" smtClean="0"/>
              <a:t>Alle Activities implementieren</a:t>
            </a:r>
          </a:p>
          <a:p>
            <a:r>
              <a:rPr lang="de-DE" smtClean="0"/>
              <a:t>Test: ein Intern-Objekt erstellen, eine Activity damit starten</a:t>
            </a:r>
            <a:br>
              <a:rPr lang="de-DE" smtClean="0"/>
            </a:br>
            <a:r>
              <a:rPr lang="de-DE" smtClean="0"/>
              <a:t>(Klassen von PMP-Service benutzen ist möglich)</a:t>
            </a:r>
          </a:p>
          <a:p>
            <a:r>
              <a:rPr lang="de-DE" smtClean="0"/>
              <a:t>Bis zur Service-Intergration: Dummy Funktionen (auch mit ID-Team besprechen)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PMP-Service und Resourcengruppe</a:t>
            </a:r>
          </a:p>
        </p:txBody>
      </p:sp>
      <p:pic>
        <p:nvPicPr>
          <p:cNvPr id="21510" name="Picture 6" descr="Schnittstellen-System-ResGroup-App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23850" y="2420938"/>
            <a:ext cx="8569325" cy="327818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PMP-Service und Resourcengruppe (2)</a:t>
            </a:r>
          </a:p>
        </p:txBody>
      </p:sp>
      <p:pic>
        <p:nvPicPr>
          <p:cNvPr id="23558" name="Picture 6" descr="Schnittstellen-ResourceGroup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0825" y="1752600"/>
            <a:ext cx="8642350" cy="44846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5364163" y="333375"/>
            <a:ext cx="3024187" cy="501650"/>
          </a:xfrm>
        </p:spPr>
        <p:txBody>
          <a:bodyPr/>
          <a:lstStyle/>
          <a:p>
            <a:r>
              <a:rPr lang="de-DE" smtClean="0"/>
              <a:t>System: Threading</a:t>
            </a:r>
          </a:p>
        </p:txBody>
      </p:sp>
      <p:pic>
        <p:nvPicPr>
          <p:cNvPr id="25605" name="Picture 5" descr="Schnittstellen-System-Threading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9388" y="1196975"/>
            <a:ext cx="8785225" cy="5332413"/>
          </a:xfrm>
        </p:spPr>
      </p:pic>
      <p:sp>
        <p:nvSpPr>
          <p:cNvPr id="25617" name="AutoShape 17"/>
          <p:cNvSpPr>
            <a:spLocks noChangeArrowheads="1"/>
          </p:cNvSpPr>
          <p:nvPr/>
        </p:nvSpPr>
        <p:spPr bwMode="auto">
          <a:xfrm>
            <a:off x="2124075" y="188913"/>
            <a:ext cx="2879725" cy="719137"/>
          </a:xfrm>
          <a:prstGeom prst="wedgeRoundRectCallout">
            <a:avLst>
              <a:gd name="adj1" fmla="val -90023"/>
              <a:gd name="adj2" fmla="val -32338"/>
              <a:gd name="adj3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226800"/>
          <a:lstStyle/>
          <a:p>
            <a:pPr algn="ctr"/>
            <a:r>
              <a:rPr lang="de-DE" sz="2000">
                <a:solidFill>
                  <a:schemeClr val="bg1"/>
                </a:solidFill>
              </a:rPr>
              <a:t>Bitte Abstand halten!!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Calibri</vt:lpstr>
      <vt:lpstr>Perspektive</vt:lpstr>
      <vt:lpstr>     PMP   Schnittstellen-Entwurf</vt:lpstr>
      <vt:lpstr>Systemarchitektur</vt:lpstr>
      <vt:lpstr>PMP-Service und GUI</vt:lpstr>
      <vt:lpstr>GUI-Team: Implementierung und Test</vt:lpstr>
      <vt:lpstr>PMP-Service und Resourcengruppe</vt:lpstr>
      <vt:lpstr>PMP-Service und Resourcengruppe (2)</vt:lpstr>
      <vt:lpstr>System: Threading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FoXyLiOn</dc:creator>
  <cp:lastModifiedBy>Kannextic</cp:lastModifiedBy>
  <cp:revision>18</cp:revision>
  <dcterms:created xsi:type="dcterms:W3CDTF">2011-07-26T09:11:21Z</dcterms:created>
  <dcterms:modified xsi:type="dcterms:W3CDTF">2011-08-23T07:18:45Z</dcterms:modified>
</cp:coreProperties>
</file>