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402D2-7B49-1AB1-D0CF-19670A26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ED29B-B261-8971-C287-06BA27E4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5ECEB-9348-F6D3-FDCB-C0D42DF4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DD735-5F9B-DA10-0C1B-A94F4C31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7C2D2-70FD-AE5C-38A9-4C0F0B62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EEA47-3935-1AF6-2A64-BC149B06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394A52-951A-8CA4-F456-D1252A52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B07DCF-C31A-8D69-4E37-805CE71D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D7166-1795-E286-19DD-52A8CE99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FB6A6-F469-3528-6433-5E22DA8E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3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F4C2B5-2907-B7F9-6C52-5EEFCB6F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71B1F7-FDAA-EEAA-C7BE-379E23D0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17F84A-ABC5-16F9-78EF-9B2F24C7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9FCE6-7DDA-AA47-B736-F52483A4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FEB4A-83D9-B2DF-FA73-D1EE4BA5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D90A0-03B1-97C9-47CE-1947D30D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C7FC8-D13C-C76F-0060-99D6E896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2397C-D6C6-61CB-1257-68C7AECE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A6DA2-AD04-ED28-6C08-14476B8A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E63A8-BA03-C55A-3CC9-EC1609C6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F34CE-F231-9FC3-0B84-851B69F8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4E2BF8-BF12-B3F3-448C-762A4B36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ADC6C-FE7B-B5F4-9594-AC36D912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EFB75-C19B-CACB-EB9F-F5D49A61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4944D-17F5-E514-8881-D09C0EE2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3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F1241-3731-EB31-EECA-9688AB6C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E2C8C-416E-EEA8-7690-A46A2F6B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6C17A9-008E-4124-726B-1A442202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067FBB-BBED-386D-B839-8D2E3911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72DE5E-F3B3-992F-D967-26C7225E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A5A735-A2FC-1783-BD29-3B5A383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3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89DA-0E94-0C76-AA45-23EA5E97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3B7AC-AFD5-9FD6-75A3-95B8ED49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9EC2EC-F60B-8814-8E67-213F360A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0EAF9-B76B-F87B-8F95-C482B2BA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58024E-D2FB-DB31-B604-A9D1284FE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E6A540-EC2F-0D6A-AEF0-80AEEF94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945837-5A62-7833-2E7C-D4039B40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06BF1-7ADC-EE06-D306-155ABDAC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7508A-AB05-DD2E-07B1-D5B4024B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6DE3C7-73A6-4D03-0F1A-43EA30F5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1C0BAE-BE6A-3F50-4AA1-43391B93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579444-9D27-C48E-FE36-47D8C1ED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7B08E1-CC11-82A4-71F4-7B430F1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A7E0B4-5C45-17CE-64A2-3D9A03E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44ED8F-F640-B31F-E07E-FE5FBC46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0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004B0-7FAC-C4FA-2CC6-5A781D57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2E2A8-01B4-0B00-0E0E-A9B21A1A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19344-7FA5-CCCA-E289-3CEE3167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D1B928-03F0-865F-060E-0DE7F67B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7D0627-0C3A-7990-7104-9388733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004EEC-DCBC-5746-925F-E3C377A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73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9078-853F-2417-50D3-7F0F5BF0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1A12F3-C40E-3C4D-135B-CC90CC95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6A1B35-01C4-E0B9-C6BD-8B4F687B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8D3AD2-0E8C-C281-0978-0D99CD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3AE354-DF9E-1F5F-F45B-62EC8A1D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5DECB9-D972-9A49-B221-78B05BB6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1683C8-F2F5-8805-EA80-2D508293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18694-F88F-83B6-9E9B-F7938686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1CCD4-9A93-6E94-BC1A-4921BF3F5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AFFE1-4E5E-4745-9306-B45182FCAA3D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E35B4-F7D8-F0AB-92A2-30068E5F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34B8A-BD06-890D-AA8A-8DF72CCEE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70142-A8A1-4DDB-8291-B8E9573F0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7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29546-04A3-C28D-7C3A-9E440E784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Jump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40A26A-B080-517A-A995-A0515942B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0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4898A-64DF-32C4-75D4-50DEDFB4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Jump: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468F09-49E5-EE24-4BF2-3FA28EFC0B32}"/>
              </a:ext>
            </a:extLst>
          </p:cNvPr>
          <p:cNvSpPr txBox="1"/>
          <p:nvPr/>
        </p:nvSpPr>
        <p:spPr>
          <a:xfrm>
            <a:off x="727023" y="1903751"/>
            <a:ext cx="10523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Jump est un jeu essentiellement crée à partir d’un code en HTML et CSS par les élèves du lycée</a:t>
            </a:r>
          </a:p>
          <a:p>
            <a:r>
              <a:rPr lang="fr-FR" dirty="0"/>
              <a:t>Clos-Maire: Anaïs, Louna et Sélène.</a:t>
            </a:r>
          </a:p>
          <a:p>
            <a:r>
              <a:rPr lang="fr-FR" dirty="0"/>
              <a:t>Notre jeu a pour but de mettre en scène un joueur que l’on nommera &lt;</a:t>
            </a:r>
            <a:r>
              <a:rPr lang="fr-FR" dirty="0" err="1"/>
              <a:t>player</a:t>
            </a:r>
            <a:r>
              <a:rPr lang="fr-FR" dirty="0"/>
              <a:t>&gt; et qui devra toucher le plus de haies possibles. Quand le </a:t>
            </a:r>
            <a:r>
              <a:rPr lang="fr-FR" dirty="0" err="1"/>
              <a:t>playeur</a:t>
            </a:r>
            <a:r>
              <a:rPr lang="fr-FR" dirty="0"/>
              <a:t> aura touché 5 haies d’affiler alors une question sur le sport et les JO lui seront posée. De plus, si le </a:t>
            </a:r>
            <a:r>
              <a:rPr lang="fr-FR" dirty="0" err="1"/>
              <a:t>player</a:t>
            </a:r>
            <a:r>
              <a:rPr lang="fr-FR" dirty="0"/>
              <a:t> n’arrive pas à toucher 5 haies d’affiler une question de &lt;seconde chance lui sera posé.</a:t>
            </a:r>
          </a:p>
        </p:txBody>
      </p:sp>
    </p:spTree>
    <p:extLst>
      <p:ext uri="{BB962C8B-B14F-4D97-AF65-F5344CB8AC3E}">
        <p14:creationId xmlns:p14="http://schemas.microsoft.com/office/powerpoint/2010/main" val="2793465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101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Jump</vt:lpstr>
      <vt:lpstr>Jump: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OlympicJump</dc:title>
  <dc:creator>Yanis CATINOT</dc:creator>
  <cp:lastModifiedBy>Yanis CATINOT</cp:lastModifiedBy>
  <cp:revision>2</cp:revision>
  <dcterms:created xsi:type="dcterms:W3CDTF">2024-03-28T22:14:27Z</dcterms:created>
  <dcterms:modified xsi:type="dcterms:W3CDTF">2024-03-29T15:15:45Z</dcterms:modified>
</cp:coreProperties>
</file>