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6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1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0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3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9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ethifl@students.zhaw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Barcodes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Seminar “</a:t>
            </a:r>
            <a:r>
              <a:rPr lang="en-US" dirty="0" err="1" smtClean="0"/>
              <a:t>Wissenschaftliches</a:t>
            </a:r>
            <a:r>
              <a:rPr lang="en-US" dirty="0" smtClean="0"/>
              <a:t> </a:t>
            </a:r>
            <a:r>
              <a:rPr lang="en-US" dirty="0" err="1" smtClean="0"/>
              <a:t>Rechnen</a:t>
            </a:r>
            <a:r>
              <a:rPr lang="en-US" dirty="0" smtClean="0"/>
              <a:t>”, ZHAW</a:t>
            </a:r>
          </a:p>
          <a:p>
            <a:r>
              <a:rPr lang="en-US" dirty="0" smtClean="0"/>
              <a:t>20. </a:t>
            </a:r>
            <a:r>
              <a:rPr lang="en-US" dirty="0" err="1" smtClean="0"/>
              <a:t>Juni</a:t>
            </a:r>
            <a:r>
              <a:rPr lang="en-US" dirty="0" smtClean="0"/>
              <a:t> 2013</a:t>
            </a:r>
          </a:p>
          <a:p>
            <a:r>
              <a:rPr lang="en-US" dirty="0" smtClean="0"/>
              <a:t>Florian </a:t>
            </a:r>
            <a:r>
              <a:rPr lang="en-US" dirty="0" err="1" smtClean="0"/>
              <a:t>Lüthi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luethifl@students.zhaw.ch</a:t>
            </a:r>
            <a:r>
              <a:rPr lang="en-US" dirty="0" smtClean="0"/>
              <a:t>)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github.com/foyan/ColorizedBarCodec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38255"/>
            <a:ext cx="7886700" cy="143870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Unified Product Code </a:t>
            </a:r>
            <a:r>
              <a:rPr lang="en-US" dirty="0" smtClean="0"/>
              <a:t>(</a:t>
            </a:r>
            <a:r>
              <a:rPr lang="en-US" dirty="0" err="1" smtClean="0"/>
              <a:t>eindimensional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err="1" smtClean="0"/>
              <a:t>Kapazität</a:t>
            </a:r>
            <a:r>
              <a:rPr lang="en-US" dirty="0" smtClean="0"/>
              <a:t>: &lt; 5 Bytes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62" y="1823682"/>
            <a:ext cx="3430476" cy="24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38255"/>
            <a:ext cx="7886700" cy="143870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Quick Response Code </a:t>
            </a:r>
            <a:r>
              <a:rPr lang="en-US" dirty="0" smtClean="0"/>
              <a:t>(</a:t>
            </a:r>
            <a:r>
              <a:rPr lang="en-US" dirty="0" err="1" smtClean="0"/>
              <a:t>zweidimensional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err="1" smtClean="0"/>
              <a:t>Kapazität</a:t>
            </a:r>
            <a:r>
              <a:rPr lang="en-US" dirty="0" smtClean="0"/>
              <a:t>: 2953 Bytes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229" y="1690689"/>
            <a:ext cx="2435542" cy="24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38255"/>
            <a:ext cx="7886700" cy="143870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High Capacity Color Barcode </a:t>
            </a:r>
            <a:r>
              <a:rPr lang="en-US" dirty="0" smtClean="0"/>
              <a:t>(2D+Farben)</a:t>
            </a:r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Empirische</a:t>
            </a:r>
            <a:r>
              <a:rPr lang="en-US" dirty="0" smtClean="0"/>
              <a:t>) </a:t>
            </a:r>
            <a:r>
              <a:rPr lang="en-US" dirty="0" err="1" smtClean="0"/>
              <a:t>Kapazität</a:t>
            </a:r>
            <a:r>
              <a:rPr lang="en-US" dirty="0" smtClean="0"/>
              <a:t>: 2000 Bytes / 1Cent-Münze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16" y="1908788"/>
            <a:ext cx="2611367" cy="26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r>
              <a:rPr lang="en-US" dirty="0" smtClean="0"/>
              <a:t> von </a:t>
            </a:r>
            <a:r>
              <a:rPr lang="en-US" dirty="0" err="1" smtClean="0"/>
              <a:t>Rana</a:t>
            </a:r>
            <a:r>
              <a:rPr lang="en-US" dirty="0" smtClean="0"/>
              <a:t> et al.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887589"/>
            <a:ext cx="7886700" cy="12893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1 Byte: </a:t>
            </a:r>
            <a:r>
              <a:rPr lang="en-US" b="1" dirty="0" smtClean="0"/>
              <a:t>0000 0001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b="1" dirty="0" smtClean="0"/>
              <a:t>0001 0000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946114"/>
            <a:ext cx="4010025" cy="2686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249586" y="3281047"/>
            <a:ext cx="4482987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00361" y="1938023"/>
            <a:ext cx="0" cy="268604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6106" y="1946116"/>
            <a:ext cx="0" cy="268604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3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r>
              <a:rPr lang="en-US" dirty="0" smtClean="0"/>
              <a:t> von </a:t>
            </a:r>
            <a:r>
              <a:rPr lang="en-US" dirty="0" err="1" smtClean="0"/>
              <a:t>Rana</a:t>
            </a:r>
            <a:r>
              <a:rPr lang="en-US" dirty="0" smtClean="0"/>
              <a:t> et al.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5025153"/>
            <a:ext cx="2468711" cy="115180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Leerer</a:t>
            </a:r>
            <a:r>
              <a:rPr lang="en-US" dirty="0" smtClean="0"/>
              <a:t> Barcode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8" y="2147768"/>
            <a:ext cx="2468710" cy="2420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87" y="2147768"/>
            <a:ext cx="2467000" cy="2418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927" y="2147769"/>
            <a:ext cx="2468711" cy="242030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36788" y="5025153"/>
            <a:ext cx="2468711" cy="115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Aufklärung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44927" y="5025153"/>
            <a:ext cx="2468711" cy="1151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Aufklärung</a:t>
            </a:r>
            <a:r>
              <a:rPr lang="en-US" dirty="0" smtClean="0"/>
              <a:t>? n-mal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r>
              <a:rPr lang="en-US" dirty="0" smtClean="0"/>
              <a:t> von </a:t>
            </a:r>
            <a:r>
              <a:rPr lang="en-US" dirty="0" err="1" smtClean="0"/>
              <a:t>Rana</a:t>
            </a:r>
            <a:r>
              <a:rPr lang="en-US" dirty="0" smtClean="0"/>
              <a:t> et al.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Vorteile</a:t>
            </a:r>
            <a:endParaRPr lang="en-US" b="1" dirty="0" smtClean="0"/>
          </a:p>
          <a:p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 </a:t>
            </a:r>
            <a:r>
              <a:rPr lang="en-US" dirty="0" err="1" smtClean="0"/>
              <a:t>umsetzbar</a:t>
            </a:r>
            <a:endParaRPr lang="en-US" dirty="0" smtClean="0"/>
          </a:p>
          <a:p>
            <a:r>
              <a:rPr lang="en-US" dirty="0" err="1" smtClean="0"/>
              <a:t>Lineare</a:t>
            </a:r>
            <a:r>
              <a:rPr lang="en-US" dirty="0" smtClean="0"/>
              <a:t> </a:t>
            </a:r>
            <a:r>
              <a:rPr lang="en-US" dirty="0" err="1" smtClean="0"/>
              <a:t>Zeitkomplexität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Caveats</a:t>
            </a:r>
          </a:p>
          <a:p>
            <a:r>
              <a:rPr lang="en-US" dirty="0" err="1" smtClean="0"/>
              <a:t>Immer</a:t>
            </a:r>
            <a:r>
              <a:rPr lang="en-US" dirty="0" smtClean="0"/>
              <a:t> worst-case-</a:t>
            </a:r>
            <a:r>
              <a:rPr lang="en-US" dirty="0" err="1" smtClean="0"/>
              <a:t>Optimierung</a:t>
            </a:r>
            <a:endParaRPr lang="en-US" dirty="0" smtClean="0"/>
          </a:p>
          <a:p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vollständig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Error-Detection</a:t>
            </a:r>
          </a:p>
          <a:p>
            <a:r>
              <a:rPr lang="en-US" dirty="0" err="1" smtClean="0"/>
              <a:t>Kapazität</a:t>
            </a:r>
            <a:r>
              <a:rPr lang="en-US" dirty="0" smtClean="0"/>
              <a:t>: 1698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Codier-Algorithmus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algo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encode: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[0..|text|-1]:</a:t>
            </a:r>
          </a:p>
          <a:p>
            <a:pPr marL="0" indent="0">
              <a:buNone/>
            </a:pP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x = (i*3) 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mod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 width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 =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*3) / width * 2</a:t>
            </a:r>
          </a:p>
          <a:p>
            <a:pPr marL="0" indent="0">
              <a:buNone/>
            </a:pP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, y] = 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[x+1, y] = 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[x, y+1] 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color(</a:t>
            </a:r>
            <a:r>
              <a:rPr lang="es-E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low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[x+1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, y+1] = 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[x+2, y+1] = 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[x+2, y] 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color(</a:t>
            </a:r>
            <a:r>
              <a:rPr lang="es-E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Decodier-Algorithmus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algo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decode: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(y, x)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[0..height-1] x [0..width-1]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3):</a:t>
            </a:r>
          </a:p>
          <a:p>
            <a:pPr marL="0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c1 =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detect_color</a:t>
            </a:r>
            <a:endParaRPr lang="es-E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[x, y],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[x+1, y],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[x, y+1])</a:t>
            </a:r>
          </a:p>
          <a:p>
            <a:pPr marL="0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c2 =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detect_color</a:t>
            </a:r>
            <a:endParaRPr lang="es-E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[x+1, y+1],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[x+2, y+1],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[x+2, y])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text.append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(nibble(c2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nibble(c1))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1364</TotalTime>
  <Words>134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Barcodes</vt:lpstr>
      <vt:lpstr>Generation 1</vt:lpstr>
      <vt:lpstr>Generation 2</vt:lpstr>
      <vt:lpstr>Generation 3</vt:lpstr>
      <vt:lpstr>Methode von Rana et al. (I)</vt:lpstr>
      <vt:lpstr>Methode von Rana et al. (II)</vt:lpstr>
      <vt:lpstr>Methode von Rana et al. (III)</vt:lpstr>
      <vt:lpstr>Codier-Algorithmus</vt:lpstr>
      <vt:lpstr>Decodier-Algorithmus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Barcodes</dc:title>
  <dc:creator>Florian Luethi</dc:creator>
  <cp:lastModifiedBy>Florian Luethi</cp:lastModifiedBy>
  <cp:revision>23</cp:revision>
  <dcterms:created xsi:type="dcterms:W3CDTF">2013-06-19T07:09:18Z</dcterms:created>
  <dcterms:modified xsi:type="dcterms:W3CDTF">2013-06-20T05:54:06Z</dcterms:modified>
</cp:coreProperties>
</file>