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ethifl@students.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Seminar “</a:t>
            </a:r>
            <a:r>
              <a:rPr lang="en-US" dirty="0" err="1" smtClean="0"/>
              <a:t>Wissenschaftliches</a:t>
            </a:r>
            <a:r>
              <a:rPr lang="en-US" dirty="0" smtClean="0"/>
              <a:t> </a:t>
            </a:r>
            <a:r>
              <a:rPr lang="en-US" dirty="0" err="1" smtClean="0"/>
              <a:t>Rechnen</a:t>
            </a:r>
            <a:r>
              <a:rPr lang="en-US" dirty="0" smtClean="0"/>
              <a:t>”, ZHAW</a:t>
            </a:r>
          </a:p>
          <a:p>
            <a:r>
              <a:rPr lang="en-US" dirty="0" smtClean="0"/>
              <a:t>20. </a:t>
            </a:r>
            <a:r>
              <a:rPr lang="en-US" dirty="0" err="1" smtClean="0"/>
              <a:t>Juni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Florian </a:t>
            </a:r>
            <a:r>
              <a:rPr lang="en-US" dirty="0" err="1" smtClean="0"/>
              <a:t>Lüthi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luethifl@students.zhaw.ch</a:t>
            </a:r>
            <a:r>
              <a:rPr lang="en-US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github.com/foyan/ColorizedBarCodec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208" cy="132556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Probabilistische</a:t>
            </a:r>
            <a:r>
              <a:rPr lang="en-US" dirty="0" smtClean="0"/>
              <a:t> </a:t>
            </a:r>
            <a:r>
              <a:rPr lang="en-US" dirty="0" err="1" smtClean="0"/>
              <a:t>Fehlererkennung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5" y="1566019"/>
            <a:ext cx="3056978" cy="20476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5586794"/>
            <a:ext cx="7886700" cy="5901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 = s1 =&gt; return m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63574" y="1566019"/>
            <a:ext cx="2027137" cy="9993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95" y="1566019"/>
            <a:ext cx="3056978" cy="2047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5" y="3539127"/>
            <a:ext cx="3056978" cy="20476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56" y="3539127"/>
            <a:ext cx="3056978" cy="20476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62743" y="1772340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3689" y="1775988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s1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662743" y="2758893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2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208" cy="132556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Probabilistische</a:t>
            </a:r>
            <a:r>
              <a:rPr lang="en-US" dirty="0" smtClean="0"/>
              <a:t> </a:t>
            </a:r>
            <a:r>
              <a:rPr lang="en-US" dirty="0" err="1" smtClean="0"/>
              <a:t>Fehlererkennung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5" y="1566019"/>
            <a:ext cx="3056978" cy="20476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5586794"/>
            <a:ext cx="7886700" cy="5901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s1 = s2 =&gt; return s1</a:t>
            </a:r>
            <a:endParaRPr lang="en-US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95" y="1566019"/>
            <a:ext cx="3056978" cy="2047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5" y="3539127"/>
            <a:ext cx="3056978" cy="20476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56" y="3539127"/>
            <a:ext cx="3056978" cy="2047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5051" y="1640576"/>
            <a:ext cx="833480" cy="8747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3574" y="2589849"/>
            <a:ext cx="1033969" cy="94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7543" y="1606801"/>
            <a:ext cx="1033969" cy="94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62743" y="1772340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3689" y="1775988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s1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2743" y="2758893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04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208" cy="132556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Probabilistische</a:t>
            </a:r>
            <a:r>
              <a:rPr lang="en-US" dirty="0" smtClean="0"/>
              <a:t> </a:t>
            </a:r>
            <a:r>
              <a:rPr lang="en-US" dirty="0" err="1" smtClean="0"/>
              <a:t>Fehlererkennung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5" y="1566019"/>
            <a:ext cx="3056978" cy="20476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5586794"/>
            <a:ext cx="7886700" cy="5901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return s2</a:t>
            </a:r>
            <a:endParaRPr lang="en-US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95" y="1566019"/>
            <a:ext cx="3056978" cy="2047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5" y="3539127"/>
            <a:ext cx="3056978" cy="20476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56" y="3539127"/>
            <a:ext cx="3056978" cy="2047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5051" y="1640576"/>
            <a:ext cx="833480" cy="8747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3574" y="2589849"/>
            <a:ext cx="1033969" cy="94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75324" y="1665633"/>
            <a:ext cx="833480" cy="8747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62743" y="1772340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3689" y="1775988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743" y="2758893"/>
            <a:ext cx="83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7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73184" cy="1325563"/>
          </a:xfrm>
        </p:spPr>
        <p:txBody>
          <a:bodyPr/>
          <a:lstStyle/>
          <a:p>
            <a:r>
              <a:rPr lang="en-US" dirty="0" err="1" smtClean="0"/>
              <a:t>Parallelisierung</a:t>
            </a:r>
            <a:r>
              <a:rPr lang="en-US" dirty="0" smtClean="0"/>
              <a:t> – </a:t>
            </a:r>
            <a:r>
              <a:rPr lang="en-US" dirty="0" err="1" smtClean="0"/>
              <a:t>mpi_task_runner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algo.init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rot =&gt; void*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 each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slave node: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get_sliced_input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(slave)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invoke_slave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get_my_input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algo.process_slice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algo.collect_slice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 each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slave node: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algo.collect_slice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(slave)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algo.finalize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73184" cy="1325563"/>
          </a:xfrm>
        </p:spPr>
        <p:txBody>
          <a:bodyPr/>
          <a:lstStyle/>
          <a:p>
            <a:r>
              <a:rPr lang="en-US" dirty="0" err="1" smtClean="0"/>
              <a:t>Parallelisierung</a:t>
            </a:r>
            <a:r>
              <a:rPr lang="en-US" dirty="0" smtClean="0"/>
              <a:t> – encoder (</a:t>
            </a:r>
            <a:r>
              <a:rPr lang="en-US" dirty="0" err="1" smtClean="0"/>
              <a:t>Bsp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44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void* encoder::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get_sliced_input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sl_idx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sl_cnt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s = new string("");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(unsigned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sl_idx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this-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&gt;_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sl_cnt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s) += this-&gt;_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49" y="4205230"/>
            <a:ext cx="4089007" cy="1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mpi_task_runner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sl_idx</a:t>
            </a:r>
            <a:r>
              <a:rPr lang="en-US" dirty="0" smtClean="0"/>
              <a:t> = [0..world.size()-1]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sl_cnt</a:t>
            </a:r>
            <a:r>
              <a:rPr lang="en-US" dirty="0" smtClean="0"/>
              <a:t> = </a:t>
            </a:r>
            <a:r>
              <a:rPr lang="en-US" dirty="0" err="1" smtClean="0"/>
              <a:t>world.size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3246" y="4205230"/>
            <a:ext cx="3482104" cy="1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simple_task_runner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sl_idx</a:t>
            </a:r>
            <a:r>
              <a:rPr lang="en-US" dirty="0" smtClean="0"/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sl_cnt</a:t>
            </a:r>
            <a:r>
              <a:rPr lang="en-US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Parallelisierung</a:t>
            </a:r>
            <a:r>
              <a:rPr lang="en-US" dirty="0" smtClean="0"/>
              <a:t> – Transport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379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err="1" smtClean="0"/>
              <a:t>Serialisierung</a:t>
            </a:r>
            <a:r>
              <a:rPr lang="en-US" dirty="0" smtClean="0"/>
              <a:t> von </a:t>
            </a:r>
            <a:r>
              <a:rPr lang="en-US" b="1" dirty="0" smtClean="0"/>
              <a:t>void*</a:t>
            </a:r>
            <a:r>
              <a:rPr lang="en-US" dirty="0" smtClean="0"/>
              <a:t> per se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Best Practice:</a:t>
            </a:r>
          </a:p>
          <a:p>
            <a:pPr marL="0" indent="0">
              <a:buNone/>
            </a:pPr>
            <a:r>
              <a:rPr lang="en-US" dirty="0" err="1" smtClean="0"/>
              <a:t>Registrierte</a:t>
            </a:r>
            <a:r>
              <a:rPr lang="en-US" dirty="0" smtClean="0"/>
              <a:t> Well Known Types (</a:t>
            </a:r>
            <a:r>
              <a:rPr lang="en-US" dirty="0" err="1" smtClean="0"/>
              <a:t>gemeinsame</a:t>
            </a:r>
            <a:r>
              <a:rPr lang="en-US" dirty="0" smtClean="0"/>
              <a:t> </a:t>
            </a:r>
            <a:r>
              <a:rPr lang="en-US" dirty="0" err="1" smtClean="0"/>
              <a:t>Superklasse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Lösung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Custom Container </a:t>
            </a:r>
            <a:r>
              <a:rPr lang="en-US" b="1" dirty="0" smtClean="0"/>
              <a:t>pack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Parallelisierung</a:t>
            </a:r>
            <a:r>
              <a:rPr lang="en-US" dirty="0" smtClean="0"/>
              <a:t> – Transport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3792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encoder::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pack_input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 &amp;p, void* data)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*((string*)data);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encoder::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pack_output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 &amp;p, void* data)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p.Pixels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*((vector&lt;pair&lt;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&gt;*)data);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void* encoder::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unpack_input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 &amp;p)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new 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void* encoder::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unpack_output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 &amp;p)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new vector&lt;pair&lt;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&gt;(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p.Pixels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Bidirektionale</a:t>
            </a:r>
            <a:r>
              <a:rPr lang="en-US" dirty="0" smtClean="0"/>
              <a:t>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colorizer: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boost::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&lt;unsigned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short,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nibble_bimap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/>
              <a:t>rgb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less&lt;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binary_function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operator()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 a,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 b)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true;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false;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true;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false;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und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smtClean="0"/>
              <a:t>Hat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konzeptionelle</a:t>
            </a:r>
            <a:r>
              <a:rPr lang="en-US" dirty="0" smtClean="0"/>
              <a:t> </a:t>
            </a:r>
            <a:r>
              <a:rPr lang="en-US" dirty="0" err="1" smtClean="0"/>
              <a:t>Mängel</a:t>
            </a:r>
            <a:endParaRPr lang="en-US" dirty="0" smtClean="0"/>
          </a:p>
          <a:p>
            <a:r>
              <a:rPr lang="en-US" dirty="0" err="1" smtClean="0"/>
              <a:t>Parallelisierbare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r>
              <a:rPr lang="en-US" dirty="0" smtClean="0"/>
              <a:t> marginal </a:t>
            </a:r>
            <a:r>
              <a:rPr lang="en-US" dirty="0" err="1" smtClean="0"/>
              <a:t>gegenüber</a:t>
            </a:r>
            <a:r>
              <a:rPr lang="en-US" dirty="0" smtClean="0"/>
              <a:t> Transport-Overhead</a:t>
            </a:r>
          </a:p>
          <a:p>
            <a:r>
              <a:rPr lang="en-US" dirty="0" smtClean="0"/>
              <a:t>Threads </a:t>
            </a:r>
            <a:r>
              <a:rPr lang="en-US" dirty="0" err="1" smtClean="0"/>
              <a:t>könnten</a:t>
            </a:r>
            <a:r>
              <a:rPr lang="en-US" dirty="0" smtClean="0"/>
              <a:t> die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2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Unified Product Code </a:t>
            </a:r>
            <a:r>
              <a:rPr lang="en-US" dirty="0" smtClean="0"/>
              <a:t>(</a:t>
            </a:r>
            <a:r>
              <a:rPr lang="en-US" dirty="0" err="1" smtClean="0"/>
              <a:t>eindimensional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Kapazität</a:t>
            </a:r>
            <a:r>
              <a:rPr lang="en-US" dirty="0" smtClean="0"/>
              <a:t>: &lt; 5 Bytes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62" y="1823682"/>
            <a:ext cx="3430476" cy="24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Quick Response Code </a:t>
            </a:r>
            <a:r>
              <a:rPr lang="en-US" dirty="0" smtClean="0"/>
              <a:t>(</a:t>
            </a:r>
            <a:r>
              <a:rPr lang="en-US" dirty="0" err="1" smtClean="0"/>
              <a:t>zweidimensional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Kapazität</a:t>
            </a:r>
            <a:r>
              <a:rPr lang="en-US" dirty="0" smtClean="0"/>
              <a:t>: 2953 Bytes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29" y="1690689"/>
            <a:ext cx="2435542" cy="2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High Capacity Color Barcode </a:t>
            </a:r>
            <a:r>
              <a:rPr lang="en-US" dirty="0" smtClean="0"/>
              <a:t>(2D+Farben)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Empirische</a:t>
            </a:r>
            <a:r>
              <a:rPr lang="en-US" dirty="0" smtClean="0"/>
              <a:t>) </a:t>
            </a:r>
            <a:r>
              <a:rPr lang="en-US" dirty="0" err="1" smtClean="0"/>
              <a:t>Kapazität</a:t>
            </a:r>
            <a:r>
              <a:rPr lang="en-US" dirty="0" smtClean="0"/>
              <a:t>: 2000 Bytes / 1Cent-Münze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16" y="1908788"/>
            <a:ext cx="2611367" cy="26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87589"/>
            <a:ext cx="7886700" cy="12893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 Byte: </a:t>
            </a:r>
            <a:r>
              <a:rPr lang="en-US" b="1" dirty="0" smtClean="0"/>
              <a:t>0000 0001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b="1" dirty="0" smtClean="0"/>
              <a:t>0001 0000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946114"/>
            <a:ext cx="4010025" cy="2686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49586" y="3281047"/>
            <a:ext cx="448298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00361" y="1938023"/>
            <a:ext cx="0" cy="26860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6106" y="1946116"/>
            <a:ext cx="0" cy="26860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5025153"/>
            <a:ext cx="2468711" cy="11518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Leerer</a:t>
            </a:r>
            <a:r>
              <a:rPr lang="en-US" dirty="0" smtClean="0"/>
              <a:t> Barcode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8" y="2147768"/>
            <a:ext cx="2468710" cy="2420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87" y="2147768"/>
            <a:ext cx="2467000" cy="2418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927" y="2147769"/>
            <a:ext cx="2468711" cy="242030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36788" y="5025153"/>
            <a:ext cx="2468711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Aufklärung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44927" y="5025153"/>
            <a:ext cx="2468711" cy="1151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Aufklärung</a:t>
            </a:r>
            <a:r>
              <a:rPr lang="en-US" dirty="0" smtClean="0"/>
              <a:t>? n-mal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en-US" b="1" dirty="0" smtClean="0"/>
          </a:p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Lineare</a:t>
            </a:r>
            <a:r>
              <a:rPr lang="en-US" dirty="0" smtClean="0"/>
              <a:t> </a:t>
            </a:r>
            <a:r>
              <a:rPr lang="en-US" dirty="0" err="1" smtClean="0"/>
              <a:t>Zeitkomplexität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Caveats</a:t>
            </a:r>
          </a:p>
          <a:p>
            <a:r>
              <a:rPr lang="en-US" dirty="0" err="1" smtClean="0"/>
              <a:t>Immer</a:t>
            </a:r>
            <a:r>
              <a:rPr lang="en-US" dirty="0" smtClean="0"/>
              <a:t> worst-case-</a:t>
            </a:r>
            <a:r>
              <a:rPr lang="en-US" dirty="0" err="1" smtClean="0"/>
              <a:t>Optimierung</a:t>
            </a:r>
            <a:endParaRPr lang="en-US" dirty="0" smtClean="0"/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vollständig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Error-Detection</a:t>
            </a:r>
          </a:p>
          <a:p>
            <a:r>
              <a:rPr lang="en-US" dirty="0" err="1" smtClean="0"/>
              <a:t>Kapazität</a:t>
            </a:r>
            <a:r>
              <a:rPr lang="en-US" dirty="0" smtClean="0"/>
              <a:t>: 1698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Codier-Algorithmus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algo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encode: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[0..|text|-1]:</a:t>
            </a:r>
          </a:p>
          <a:p>
            <a:pPr marL="0" indent="0">
              <a:buNone/>
            </a:pP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x = (i*3) 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width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 =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*3) / width * 2</a:t>
            </a:r>
          </a:p>
          <a:p>
            <a:pPr marL="0" indent="0">
              <a:buNone/>
            </a:pP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, y]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[x+1, y]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[x, y+1]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color(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[x+1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, y+1]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[x+2, y+1]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[x+2, y]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color(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Decodier-Algorithmus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algo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decode: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(y, x)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[0..height-1] x [0..width-1]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3):</a:t>
            </a:r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c1 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detect_color</a:t>
            </a:r>
            <a:endParaRPr lang="es-E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[x, y],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[x+1, y],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[x, y+1])</a:t>
            </a:r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c2 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detect_color</a:t>
            </a:r>
            <a:endParaRPr lang="es-E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[x+1, y+1],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[x+2, y+1],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[x+2, y])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(nibble(c2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nibble(c1))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365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Barcodes</vt:lpstr>
      <vt:lpstr>Generation 1</vt:lpstr>
      <vt:lpstr>Generation 2</vt:lpstr>
      <vt:lpstr>Generation 3</vt:lpstr>
      <vt:lpstr>Methode von Rana et al. (I)</vt:lpstr>
      <vt:lpstr>Methode von Rana et al. (II)</vt:lpstr>
      <vt:lpstr>Methode von Rana et al. (III)</vt:lpstr>
      <vt:lpstr>Codier-Algorithmus</vt:lpstr>
      <vt:lpstr>Decodier-Algorithmus</vt:lpstr>
      <vt:lpstr>“Probabilistische Fehlererkennung”</vt:lpstr>
      <vt:lpstr>“Probabilistische Fehlererkennung”</vt:lpstr>
      <vt:lpstr>“Probabilistische Fehlererkennung”</vt:lpstr>
      <vt:lpstr>Parallelisierung – mpi_task_runner</vt:lpstr>
      <vt:lpstr>Parallelisierung – encoder (Bsp.)</vt:lpstr>
      <vt:lpstr>Parallelisierung – Transport (I)</vt:lpstr>
      <vt:lpstr>Parallelisierung – Transport (II)</vt:lpstr>
      <vt:lpstr>Bidirektionale Mappings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Barcodes</dc:title>
  <dc:creator>Florian Luethi</dc:creator>
  <cp:lastModifiedBy>Florian Luethi</cp:lastModifiedBy>
  <cp:revision>39</cp:revision>
  <dcterms:created xsi:type="dcterms:W3CDTF">2013-06-19T07:09:18Z</dcterms:created>
  <dcterms:modified xsi:type="dcterms:W3CDTF">2013-06-20T07:22:59Z</dcterms:modified>
</cp:coreProperties>
</file>