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6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1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2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0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3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7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3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9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9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F211B-C050-4B11-8D9E-862F63CFF3DE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6A533-C9AC-417A-BA7C-A7EE83C3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6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Barcodes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Seminar “</a:t>
            </a:r>
            <a:r>
              <a:rPr lang="en-US" dirty="0" err="1" smtClean="0"/>
              <a:t>Wissenschaftliches</a:t>
            </a:r>
            <a:r>
              <a:rPr lang="en-US" dirty="0" smtClean="0"/>
              <a:t> </a:t>
            </a:r>
            <a:r>
              <a:rPr lang="en-US" dirty="0" err="1" smtClean="0"/>
              <a:t>Rechnen</a:t>
            </a:r>
            <a:r>
              <a:rPr lang="en-US" dirty="0" smtClean="0"/>
              <a:t>”, ZHAW</a:t>
            </a:r>
          </a:p>
          <a:p>
            <a:r>
              <a:rPr lang="en-US" dirty="0" smtClean="0"/>
              <a:t>20. </a:t>
            </a:r>
            <a:r>
              <a:rPr lang="en-US" dirty="0" err="1" smtClean="0"/>
              <a:t>Juni</a:t>
            </a:r>
            <a:r>
              <a:rPr lang="en-US" dirty="0" smtClean="0"/>
              <a:t> 2013</a:t>
            </a:r>
          </a:p>
          <a:p>
            <a:r>
              <a:rPr lang="en-US" dirty="0" smtClean="0"/>
              <a:t>Florian </a:t>
            </a:r>
            <a:r>
              <a:rPr lang="en-US" dirty="0" err="1" smtClean="0"/>
              <a:t>Lüthi</a:t>
            </a:r>
            <a:r>
              <a:rPr lang="en-US" dirty="0" smtClean="0"/>
              <a:t> (luethifl@students.zhaw.ch)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38255"/>
            <a:ext cx="7886700" cy="143870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Unified Product Code </a:t>
            </a:r>
            <a:r>
              <a:rPr lang="en-US" dirty="0" smtClean="0"/>
              <a:t>(</a:t>
            </a:r>
            <a:r>
              <a:rPr lang="en-US" dirty="0" err="1" smtClean="0"/>
              <a:t>eindimensional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r>
              <a:rPr lang="en-US" dirty="0" err="1" smtClean="0"/>
              <a:t>Kapazität</a:t>
            </a:r>
            <a:r>
              <a:rPr lang="en-US" dirty="0" smtClean="0"/>
              <a:t>: &lt; 5 Bytes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762" y="1823682"/>
            <a:ext cx="3430476" cy="248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38255"/>
            <a:ext cx="7886700" cy="143870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Quick Response Code </a:t>
            </a:r>
            <a:r>
              <a:rPr lang="en-US" dirty="0" smtClean="0"/>
              <a:t>(</a:t>
            </a:r>
            <a:r>
              <a:rPr lang="en-US" dirty="0" err="1" smtClean="0"/>
              <a:t>zweidimensional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r>
              <a:rPr lang="en-US" dirty="0" err="1" smtClean="0"/>
              <a:t>Kapazität</a:t>
            </a:r>
            <a:r>
              <a:rPr lang="en-US" dirty="0" smtClean="0"/>
              <a:t>: 2953 Bytes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229" y="1690689"/>
            <a:ext cx="2435542" cy="24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3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38255"/>
            <a:ext cx="7886700" cy="143870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High Capacity Color Barcode </a:t>
            </a:r>
            <a:r>
              <a:rPr lang="en-US" dirty="0" smtClean="0"/>
              <a:t>(2D+Farben)</a:t>
            </a:r>
          </a:p>
          <a:p>
            <a:pPr marL="0" indent="0" algn="ctr">
              <a:buNone/>
            </a:pPr>
            <a:r>
              <a:rPr lang="en-US" dirty="0" smtClean="0"/>
              <a:t>(</a:t>
            </a:r>
            <a:r>
              <a:rPr lang="en-US" dirty="0" err="1" smtClean="0"/>
              <a:t>Empirische</a:t>
            </a:r>
            <a:r>
              <a:rPr lang="en-US" dirty="0" smtClean="0"/>
              <a:t>) </a:t>
            </a:r>
            <a:r>
              <a:rPr lang="en-US" dirty="0" err="1" smtClean="0"/>
              <a:t>Kapazität</a:t>
            </a:r>
            <a:r>
              <a:rPr lang="en-US" dirty="0" smtClean="0"/>
              <a:t>: 2000 Bytes / 1Cent-Münze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316" y="1908788"/>
            <a:ext cx="2611367" cy="261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5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Methode</a:t>
            </a:r>
            <a:r>
              <a:rPr lang="en-US" dirty="0" smtClean="0"/>
              <a:t> von </a:t>
            </a:r>
            <a:r>
              <a:rPr lang="en-US" dirty="0" err="1" smtClean="0"/>
              <a:t>Rana</a:t>
            </a:r>
            <a:r>
              <a:rPr lang="en-US" dirty="0" smtClean="0"/>
              <a:t> et al.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887589"/>
            <a:ext cx="7886700" cy="128937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1 Byte: </a:t>
            </a:r>
            <a:r>
              <a:rPr lang="en-US" b="1" dirty="0" smtClean="0"/>
              <a:t>0000 0001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b="1" dirty="0" smtClean="0"/>
              <a:t>0001 0000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1946114"/>
            <a:ext cx="4010025" cy="26860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249586" y="3281047"/>
            <a:ext cx="4482987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665611" y="3736879"/>
            <a:ext cx="4482987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31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73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Barcodes</vt:lpstr>
      <vt:lpstr>Generation 1</vt:lpstr>
      <vt:lpstr>Generation 2</vt:lpstr>
      <vt:lpstr>Generation 3</vt:lpstr>
      <vt:lpstr>Methode von Rana et al.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Barcodes</dc:title>
  <dc:creator>Florian Luethi</dc:creator>
  <cp:lastModifiedBy>Florian Luethi</cp:lastModifiedBy>
  <cp:revision>12</cp:revision>
  <dcterms:created xsi:type="dcterms:W3CDTF">2013-06-19T07:09:18Z</dcterms:created>
  <dcterms:modified xsi:type="dcterms:W3CDTF">2013-06-19T07:44:10Z</dcterms:modified>
</cp:coreProperties>
</file>