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End-to-end Monitoring: Vertiefung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Seminar IT Service Management</a:t>
            </a:r>
          </a:p>
          <a:p>
            <a:r>
              <a:rPr lang="de-CH" dirty="0" smtClean="0"/>
              <a:t>ZHAW, Standort Zürich</a:t>
            </a:r>
          </a:p>
          <a:p>
            <a:r>
              <a:rPr lang="de-CH" dirty="0" smtClean="0"/>
              <a:t>Florian Lüthi</a:t>
            </a:r>
          </a:p>
          <a:p>
            <a:r>
              <a:rPr lang="de-CH" dirty="0" smtClean="0"/>
              <a:t>20. Februar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 Level Agreements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564904"/>
            <a:ext cx="6624736" cy="3561259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«Ein Service Level Agreement (SLA) ist der Teil eines Dienstleistungsvertrags, in welchem die Dienstleistung formal definiert ist.»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 Level Agreements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Service Levels</a:t>
            </a:r>
          </a:p>
          <a:p>
            <a:r>
              <a:rPr lang="de-CH" dirty="0" smtClean="0"/>
              <a:t>Konditionen</a:t>
            </a:r>
          </a:p>
          <a:p>
            <a:r>
              <a:rPr lang="de-CH" dirty="0" smtClean="0"/>
              <a:t>Abhängige Parameter/SLOs/KPIs</a:t>
            </a:r>
          </a:p>
          <a:p>
            <a:r>
              <a:rPr lang="de-CH" dirty="0" smtClean="0"/>
              <a:t>Messung der Business-Zufriedenheit</a:t>
            </a:r>
          </a:p>
          <a:p>
            <a:r>
              <a:rPr lang="de-CH" dirty="0" smtClean="0"/>
              <a:t>Eigentliches Ziel: Unterstützung des BPM (stetige Verbesserung der Prozesse)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 Level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Zielwert-Definition</a:t>
            </a:r>
          </a:p>
          <a:p>
            <a:r>
              <a:rPr lang="de-CH" dirty="0" smtClean="0"/>
              <a:t>Messung an Ort und Stelle der Verwendung</a:t>
            </a:r>
          </a:p>
          <a:p>
            <a:r>
              <a:rPr lang="de-CH" dirty="0" smtClean="0"/>
              <a:t>Korrekte Repräsentation der wichtigen Aspekte</a:t>
            </a:r>
          </a:p>
        </p:txBody>
      </p:sp>
    </p:spTree>
    <p:extLst>
      <p:ext uri="{BB962C8B-B14F-4D97-AF65-F5344CB8AC3E}">
        <p14:creationId xmlns:p14="http://schemas.microsoft.com/office/powerpoint/2010/main" val="18672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Metriken/KPIs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Objektive Messbarkeit</a:t>
            </a:r>
          </a:p>
          <a:p>
            <a:r>
              <a:rPr lang="de-CH" dirty="0" smtClean="0"/>
              <a:t>Involvenz der Stakeholder während Definition</a:t>
            </a:r>
          </a:p>
          <a:p>
            <a:r>
              <a:rPr lang="de-CH" dirty="0" smtClean="0"/>
              <a:t>Akzeptanz bei Dienstleister und Abnehmer</a:t>
            </a:r>
          </a:p>
          <a:p>
            <a:r>
              <a:rPr lang="de-CH" dirty="0" smtClean="0"/>
              <a:t>Möglichkeit zur Trend-Analyse</a:t>
            </a:r>
          </a:p>
          <a:p>
            <a:r>
              <a:rPr lang="de-CH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Metriken/KPIs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Gängige Metriken:</a:t>
            </a:r>
          </a:p>
          <a:p>
            <a:pPr lvl="1"/>
            <a:r>
              <a:rPr lang="de-CH" dirty="0" smtClean="0"/>
              <a:t>Verfügbarkeit</a:t>
            </a:r>
          </a:p>
          <a:p>
            <a:pPr lvl="1"/>
            <a:r>
              <a:rPr lang="de-CH" dirty="0" smtClean="0"/>
              <a:t>Technische Antwortzeit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End-to-end Monitoring: Vertiefung</vt:lpstr>
      <vt:lpstr>Agenda</vt:lpstr>
      <vt:lpstr>Service Level Agreements (I)</vt:lpstr>
      <vt:lpstr>Service Level Agreements (II)</vt:lpstr>
      <vt:lpstr>Service Level Objectives</vt:lpstr>
      <vt:lpstr>Metriken/KPIs (I)</vt:lpstr>
      <vt:lpstr>Metriken/KPIs (II)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Monitoring: Vertiefung</dc:title>
  <dc:creator>flo</dc:creator>
  <cp:lastModifiedBy>flo</cp:lastModifiedBy>
  <cp:revision>4</cp:revision>
  <dcterms:created xsi:type="dcterms:W3CDTF">2013-02-20T08:16:38Z</dcterms:created>
  <dcterms:modified xsi:type="dcterms:W3CDTF">2013-02-20T08:39:49Z</dcterms:modified>
</cp:coreProperties>
</file>