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Aktueller</a:t>
            </a:r>
            <a:r>
              <a:rPr lang="en-US" dirty="0" smtClean="0"/>
              <a:t> 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Vorstellung</a:t>
            </a:r>
            <a:r>
              <a:rPr lang="en-US" dirty="0" smtClean="0"/>
              <a:t> von Online-</a:t>
            </a:r>
            <a:r>
              <a:rPr lang="en-US" dirty="0" err="1" smtClean="0"/>
              <a:t>Problemen</a:t>
            </a:r>
            <a:r>
              <a:rPr lang="en-US" dirty="0" smtClean="0"/>
              <a:t> und Graph Coloring </a:t>
            </a:r>
            <a:r>
              <a:rPr lang="en-US" dirty="0" err="1" smtClean="0"/>
              <a:t>Problemen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(10%)</a:t>
            </a:r>
          </a:p>
          <a:p>
            <a:r>
              <a:rPr lang="en-US" dirty="0" err="1" smtClean="0"/>
              <a:t>Vorstellung</a:t>
            </a:r>
            <a:r>
              <a:rPr lang="en-US" dirty="0" smtClean="0"/>
              <a:t> von Advice Complexity: in </a:t>
            </a:r>
            <a:r>
              <a:rPr lang="en-US" dirty="0" err="1" smtClean="0"/>
              <a:t>Arbeit</a:t>
            </a:r>
            <a:r>
              <a:rPr lang="en-US" dirty="0" smtClean="0"/>
              <a:t> (10%)</a:t>
            </a:r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Zufallsgraphen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smtClean="0"/>
              <a:t>First Fit </a:t>
            </a:r>
            <a:r>
              <a:rPr lang="en-US" dirty="0" err="1" smtClean="0"/>
              <a:t>Algorithmus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Advice: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smtClean="0"/>
              <a:t>Interpretation der </a:t>
            </a:r>
            <a:r>
              <a:rPr lang="en-US" dirty="0" err="1" smtClean="0"/>
              <a:t>gesammelten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: 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Wesentliche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156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des </a:t>
            </a:r>
            <a:r>
              <a:rPr lang="en-US" dirty="0" err="1" smtClean="0"/>
              <a:t>gewählten</a:t>
            </a:r>
            <a:r>
              <a:rPr lang="en-US" dirty="0" smtClean="0"/>
              <a:t> </a:t>
            </a:r>
            <a:r>
              <a:rPr lang="en-US" dirty="0" err="1" smtClean="0"/>
              <a:t>Konzepts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der Graph-</a:t>
            </a:r>
            <a:r>
              <a:rPr lang="en-US" dirty="0" err="1" smtClean="0"/>
              <a:t>Modellierung</a:t>
            </a:r>
            <a:endParaRPr lang="en-US" dirty="0"/>
          </a:p>
          <a:p>
            <a:pPr lvl="1"/>
            <a:r>
              <a:rPr lang="en-US" dirty="0" smtClean="0"/>
              <a:t>Gilbert</a:t>
            </a:r>
          </a:p>
          <a:p>
            <a:pPr lvl="1"/>
            <a:r>
              <a:rPr lang="en-US" dirty="0" err="1" smtClean="0"/>
              <a:t>Erdos-Rényi</a:t>
            </a:r>
            <a:endParaRPr lang="en-US" dirty="0" smtClean="0"/>
          </a:p>
          <a:p>
            <a:pPr lvl="1"/>
            <a:r>
              <a:rPr lang="en-US" dirty="0" err="1" smtClean="0"/>
              <a:t>Andere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Anpassung</a:t>
            </a:r>
            <a:r>
              <a:rPr lang="en-US" dirty="0" smtClean="0"/>
              <a:t> der </a:t>
            </a:r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Schritte</a:t>
            </a:r>
            <a:r>
              <a:rPr lang="en-US" dirty="0" smtClean="0"/>
              <a:t>/</a:t>
            </a:r>
            <a:r>
              <a:rPr lang="en-US" dirty="0" err="1" smtClean="0"/>
              <a:t>Restplanung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Fertigstellung</a:t>
            </a:r>
            <a:r>
              <a:rPr lang="en-US" dirty="0" smtClean="0"/>
              <a:t> des </a:t>
            </a:r>
            <a:r>
              <a:rPr lang="en-US" dirty="0" err="1" smtClean="0"/>
              <a:t>Programms</a:t>
            </a:r>
            <a:r>
              <a:rPr lang="en-US" dirty="0" smtClean="0"/>
              <a:t>: </a:t>
            </a:r>
            <a:r>
              <a:rPr lang="en-US" dirty="0" err="1" smtClean="0"/>
              <a:t>Mitte</a:t>
            </a:r>
            <a:r>
              <a:rPr lang="en-US" dirty="0" smtClean="0"/>
              <a:t> August</a:t>
            </a:r>
          </a:p>
          <a:p>
            <a:r>
              <a:rPr lang="en-US" dirty="0" err="1" smtClean="0"/>
              <a:t>Schreiben</a:t>
            </a:r>
            <a:r>
              <a:rPr lang="en-US" dirty="0" smtClean="0"/>
              <a:t> des “</a:t>
            </a:r>
            <a:r>
              <a:rPr lang="en-US" dirty="0" err="1" smtClean="0"/>
              <a:t>statischen</a:t>
            </a:r>
            <a:r>
              <a:rPr lang="en-US" dirty="0" smtClean="0"/>
              <a:t>” </a:t>
            </a:r>
            <a:r>
              <a:rPr lang="en-US" dirty="0" err="1" smtClean="0"/>
              <a:t>Teils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r>
              <a:rPr lang="en-US" dirty="0" smtClean="0"/>
              <a:t> (</a:t>
            </a:r>
            <a:r>
              <a:rPr lang="en-US" dirty="0" err="1" smtClean="0"/>
              <a:t>Teilaufgaben</a:t>
            </a:r>
            <a:r>
              <a:rPr lang="en-US" dirty="0" smtClean="0"/>
              <a:t> 1+2): </a:t>
            </a:r>
            <a:r>
              <a:rPr lang="en-US" dirty="0" err="1" smtClean="0"/>
              <a:t>Ende</a:t>
            </a:r>
            <a:r>
              <a:rPr lang="en-US" dirty="0" smtClean="0"/>
              <a:t> August</a:t>
            </a:r>
          </a:p>
          <a:p>
            <a:r>
              <a:rPr lang="en-US" dirty="0" smtClean="0"/>
              <a:t>Interpretation der </a:t>
            </a:r>
            <a:r>
              <a:rPr lang="en-US" dirty="0" err="1" smtClean="0"/>
              <a:t>Resultate</a:t>
            </a:r>
            <a:r>
              <a:rPr lang="en-US" dirty="0" smtClean="0"/>
              <a:t>: </a:t>
            </a:r>
            <a:r>
              <a:rPr lang="en-US" dirty="0" err="1" smtClean="0"/>
              <a:t>Ende</a:t>
            </a:r>
            <a:r>
              <a:rPr lang="en-US" dirty="0" smtClean="0"/>
              <a:t> August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Spatzig</a:t>
            </a:r>
            <a:r>
              <a:rPr lang="en-US" dirty="0" smtClean="0"/>
              <a:t>” (</a:t>
            </a:r>
            <a:r>
              <a:rPr lang="en-US" dirty="0" err="1" smtClean="0"/>
              <a:t>Ende</a:t>
            </a:r>
            <a:r>
              <a:rPr lang="en-US" dirty="0" smtClean="0"/>
              <a:t> August – </a:t>
            </a:r>
            <a:r>
              <a:rPr lang="en-US" dirty="0" err="1" smtClean="0"/>
              <a:t>Mitte</a:t>
            </a:r>
            <a:r>
              <a:rPr lang="en-US" dirty="0" smtClean="0"/>
              <a:t> September)</a:t>
            </a:r>
          </a:p>
          <a:p>
            <a:r>
              <a:rPr lang="en-US" dirty="0" err="1" smtClean="0"/>
              <a:t>Abgabe</a:t>
            </a:r>
            <a:r>
              <a:rPr lang="en-US" dirty="0" smtClean="0"/>
              <a:t>: </a:t>
            </a:r>
            <a:r>
              <a:rPr lang="en-US" dirty="0" err="1" smtClean="0"/>
              <a:t>Mitte</a:t>
            </a:r>
            <a:r>
              <a:rPr lang="en-US" dirty="0" smtClean="0"/>
              <a:t> 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 Coloring</vt:lpstr>
      <vt:lpstr>Aktueller Stand</vt:lpstr>
      <vt:lpstr>Wesentliche Aspekte</vt:lpstr>
      <vt:lpstr>Diskussion des gewählten Konzepts</vt:lpstr>
      <vt:lpstr>Anpassung der Aufgabenstellung</vt:lpstr>
      <vt:lpstr>Nächste Schritte/Restplanung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</dc:title>
  <dc:creator>Florian Luethi</dc:creator>
  <cp:lastModifiedBy>Florian Luethi</cp:lastModifiedBy>
  <cp:revision>5</cp:revision>
  <dcterms:created xsi:type="dcterms:W3CDTF">2013-07-17T22:36:33Z</dcterms:created>
  <dcterms:modified xsi:type="dcterms:W3CDTF">2013-07-17T23:00:26Z</dcterms:modified>
</cp:coreProperties>
</file>