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5D633-C7A9-4000-929F-627F9074A053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C6FC-FFA5-4072-92CA-081AB2B2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XSLT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Seminar XSLT, ZHAW, Zürich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Juli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Florian </a:t>
            </a:r>
            <a:r>
              <a:rPr lang="en-US" dirty="0" err="1" smtClean="0"/>
              <a:t>Lüthi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-&gt;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5122"/>
            <a:ext cx="7886700" cy="1033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12666"/>
            <a:ext cx="63246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Vollständige</a:t>
            </a:r>
            <a:r>
              <a:rPr lang="en-US" dirty="0" smtClean="0"/>
              <a:t> </a:t>
            </a:r>
            <a:r>
              <a:rPr lang="en-US" dirty="0" err="1" smtClean="0"/>
              <a:t>Umkehrung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 </a:t>
            </a:r>
            <a:r>
              <a:rPr lang="en-US" dirty="0" err="1" smtClean="0"/>
              <a:t>Umkehrung</a:t>
            </a:r>
            <a:r>
              <a:rPr lang="en-US" dirty="0" smtClean="0"/>
              <a:t> von &lt;apply-templates&gt;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führt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smtClean="0"/>
              <a:t>|P(T)|!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-&gt; brute force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Einschränken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XSD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Problemstellung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Entscheidung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Transformation </a:t>
            </a:r>
            <a:r>
              <a:rPr lang="en-US" dirty="0" err="1" smtClean="0"/>
              <a:t>bijektiv</a:t>
            </a:r>
            <a:endParaRPr lang="en-US" dirty="0" smtClean="0"/>
          </a:p>
          <a:p>
            <a:r>
              <a:rPr lang="en-US" dirty="0" err="1" smtClean="0"/>
              <a:t>Analysierung</a:t>
            </a:r>
            <a:r>
              <a:rPr lang="en-US" dirty="0" smtClean="0"/>
              <a:t> von Legacy </a:t>
            </a:r>
            <a:r>
              <a:rPr lang="en-US" dirty="0" err="1" smtClean="0"/>
              <a:t>Systemlandschaften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Umkehrbarkeit</a:t>
            </a:r>
            <a:r>
              <a:rPr lang="en-US" dirty="0" smtClean="0"/>
              <a:t> und </a:t>
            </a:r>
            <a:r>
              <a:rPr lang="en-US" dirty="0" err="1" smtClean="0"/>
              <a:t>Bijektivität</a:t>
            </a:r>
            <a:endParaRPr lang="en-US" dirty="0" smtClean="0"/>
          </a:p>
          <a:p>
            <a:r>
              <a:rPr lang="en-US" dirty="0" err="1" smtClean="0"/>
              <a:t>Teilbarkeit</a:t>
            </a:r>
            <a:r>
              <a:rPr lang="en-US" dirty="0" smtClean="0"/>
              <a:t> von </a:t>
            </a:r>
            <a:r>
              <a:rPr lang="en-US" dirty="0" err="1" smtClean="0"/>
              <a:t>Konvertierungen</a:t>
            </a:r>
            <a:endParaRPr lang="en-US" dirty="0" smtClean="0"/>
          </a:p>
          <a:p>
            <a:r>
              <a:rPr lang="en-US" dirty="0" smtClean="0"/>
              <a:t>XSLT -&gt; XSLT^-1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Umkehrbarkeit</a:t>
            </a:r>
            <a:r>
              <a:rPr lang="en-US" dirty="0" smtClean="0"/>
              <a:t> von </a:t>
            </a:r>
            <a:r>
              <a:rPr lang="en-US" dirty="0" err="1" smtClean="0"/>
              <a:t>Konvertern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Grundsätzlich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endParaRPr lang="en-US" dirty="0" smtClean="0"/>
          </a:p>
          <a:p>
            <a:r>
              <a:rPr lang="en-US" dirty="0" err="1" smtClean="0"/>
              <a:t>Inhaltlicher</a:t>
            </a:r>
            <a:r>
              <a:rPr lang="en-US" dirty="0" smtClean="0"/>
              <a:t> </a:t>
            </a:r>
            <a:r>
              <a:rPr lang="en-US" dirty="0" err="1" smtClean="0"/>
              <a:t>Informationsverlust</a:t>
            </a:r>
            <a:endParaRPr lang="en-US" dirty="0" smtClean="0"/>
          </a:p>
          <a:p>
            <a:r>
              <a:rPr lang="en-US" dirty="0" err="1" smtClean="0"/>
              <a:t>Struktureller</a:t>
            </a:r>
            <a:r>
              <a:rPr lang="en-US" dirty="0" smtClean="0"/>
              <a:t> </a:t>
            </a:r>
            <a:r>
              <a:rPr lang="en-US" dirty="0" err="1" smtClean="0"/>
              <a:t>Informationsverlust</a:t>
            </a:r>
            <a:endParaRPr lang="en-US" dirty="0" smtClean="0"/>
          </a:p>
          <a:p>
            <a:r>
              <a:rPr lang="en-US" dirty="0" err="1" smtClean="0"/>
              <a:t>Anreicherung</a:t>
            </a:r>
            <a:r>
              <a:rPr lang="en-US" dirty="0" smtClean="0"/>
              <a:t> = </a:t>
            </a:r>
            <a:r>
              <a:rPr lang="en-US" dirty="0" err="1" smtClean="0"/>
              <a:t>Verlust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Bijektivität</a:t>
            </a:r>
            <a:endParaRPr lang="en-US" dirty="0"/>
          </a:p>
        </p:txBody>
      </p:sp>
      <p:pic>
        <p:nvPicPr>
          <p:cNvPr id="1026" name="Picture 2" descr="http://upload.wikimedia.org/wikipedia/commons/thumb/a/a5/Bijection.svg/200px-Bijec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0487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Bijektivität</a:t>
            </a:r>
            <a:r>
              <a:rPr lang="en-US" dirty="0" smtClean="0"/>
              <a:t> </a:t>
            </a:r>
            <a:r>
              <a:rPr lang="en-US" dirty="0" err="1" smtClean="0"/>
              <a:t>unabhängiger</a:t>
            </a:r>
            <a:r>
              <a:rPr lang="en-US" dirty="0" smtClean="0"/>
              <a:t> </a:t>
            </a:r>
            <a:r>
              <a:rPr lang="en-US" dirty="0" err="1" smtClean="0"/>
              <a:t>Konv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0304"/>
            <a:ext cx="15716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2820414"/>
            <a:ext cx="15335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64414"/>
            <a:ext cx="25527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856" y="3864414"/>
            <a:ext cx="2762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Teilbares</a:t>
            </a:r>
            <a:r>
              <a:rPr lang="en-US" dirty="0" smtClean="0"/>
              <a:t> </a:t>
            </a:r>
            <a:r>
              <a:rPr lang="en-US" dirty="0" err="1" smtClean="0"/>
              <a:t>Datenfragment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619375"/>
            <a:ext cx="6572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Abhängige</a:t>
            </a:r>
            <a:r>
              <a:rPr lang="en-US" dirty="0" smtClean="0"/>
              <a:t> </a:t>
            </a:r>
            <a:r>
              <a:rPr lang="en-US" dirty="0" err="1" smtClean="0"/>
              <a:t>Teilkonvertierungen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7" y="3700364"/>
            <a:ext cx="256222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2970414"/>
            <a:ext cx="18478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2240464"/>
            <a:ext cx="1400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Prädikate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69" y="1825625"/>
            <a:ext cx="6898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-&gt; </a:t>
            </a:r>
            <a:r>
              <a:rPr lang="en-US" dirty="0" err="1" smtClean="0"/>
              <a:t>XPath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27" y="1690689"/>
            <a:ext cx="6334125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27" y="3258502"/>
            <a:ext cx="5400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89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Reverse XSLT</vt:lpstr>
      <vt:lpstr>Agenda</vt:lpstr>
      <vt:lpstr>Umkehrbarkeit von Konvertern</vt:lpstr>
      <vt:lpstr>Bijektivität</vt:lpstr>
      <vt:lpstr>Bijektivität unabhängiger Konv. </vt:lpstr>
      <vt:lpstr>Teilbares Datenfragment</vt:lpstr>
      <vt:lpstr>Abhängige Teilkonvertierungen</vt:lpstr>
      <vt:lpstr>Prädikate</vt:lpstr>
      <vt:lpstr>Template -&gt; XPath</vt:lpstr>
      <vt:lpstr>XPath -&gt; Template</vt:lpstr>
      <vt:lpstr>Vollständige Umkehrung</vt:lpstr>
      <vt:lpstr>Ausblick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XSLT</dc:title>
  <dc:creator>Florian Luethi</dc:creator>
  <cp:lastModifiedBy>Florian Luethi</cp:lastModifiedBy>
  <cp:revision>7</cp:revision>
  <dcterms:created xsi:type="dcterms:W3CDTF">2014-07-02T13:26:57Z</dcterms:created>
  <dcterms:modified xsi:type="dcterms:W3CDTF">2014-07-02T17:29:43Z</dcterms:modified>
</cp:coreProperties>
</file>