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mfortaa SemiBold"/>
      <p:regular r:id="rId18"/>
      <p:bold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mfortaaSemiBold-bold.fntdata"/><Relationship Id="rId18" Type="http://schemas.openxmlformats.org/officeDocument/2006/relationships/font" Target="fonts/Comforta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4a7384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4a7384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3c885778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3c885778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3c885778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3c885778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1610e11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1610e11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b7a387d33_1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b7a387d33_1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b7a387d33_1_1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b7a387d33_1_1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b7a387d33_1_2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b7a387d33_1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b7a387d33_1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b7a387d33_1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3c885778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3c885778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b7a387d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b7a387d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3c885778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3c88577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4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6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 SemiBold"/>
                <a:ea typeface="Comfortaa SemiBold"/>
                <a:cs typeface="Comfortaa SemiBold"/>
                <a:sym typeface="Comfortaa SemiBold"/>
              </a:rPr>
              <a:t>Cinephiles</a:t>
            </a:r>
            <a:endParaRPr b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328950" y="3105075"/>
            <a:ext cx="24861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place for Movie Freaks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2561150" y="70750"/>
            <a:ext cx="45918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      UML Class </a:t>
            </a:r>
            <a:r>
              <a:rPr lang="en" sz="2880"/>
              <a:t>Diagram</a:t>
            </a:r>
            <a:endParaRPr sz="258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75" y="564275"/>
            <a:ext cx="7359899" cy="42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2462075" y="91975"/>
            <a:ext cx="40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ERD Diagram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75" y="707575"/>
            <a:ext cx="7464075" cy="42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862050" y="4358075"/>
            <a:ext cx="5316600" cy="5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Thanks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424" y="0"/>
            <a:ext cx="6237850" cy="41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369500" y="-196300"/>
            <a:ext cx="4206300" cy="18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Description: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678050" y="1888275"/>
            <a:ext cx="5950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Cinephiles is a website where people basically can become friends with each other and watch movies together. Also they can write reviews and communicate with friends and see friends activity with privacy.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786175" y="0"/>
            <a:ext cx="2994600" cy="11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Features</a:t>
            </a:r>
            <a:endParaRPr sz="2800"/>
          </a:p>
        </p:txBody>
      </p:sp>
      <p:sp>
        <p:nvSpPr>
          <p:cNvPr id="108" name="Google Shape;108;p18"/>
          <p:cNvSpPr txBox="1"/>
          <p:nvPr/>
        </p:nvSpPr>
        <p:spPr>
          <a:xfrm>
            <a:off x="203850" y="662650"/>
            <a:ext cx="8736300" cy="59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-Movie recommendation.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-User Profile: Watchlist, Recent Watch List.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-Privacy Control Feature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-Chat With Friends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-Posting About Movies on user timeline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-Streaming Movies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-Watch Party </a:t>
            </a:r>
            <a:r>
              <a:rPr lang="en" sz="2200">
                <a:solidFill>
                  <a:schemeClr val="dk2"/>
                </a:solidFill>
              </a:rPr>
              <a:t>With Live Chat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-Movie Review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-Meme Contest &amp; Meme sharing based on movies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-Meme Generator Using API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221625" y="0"/>
            <a:ext cx="26211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Language</a:t>
            </a:r>
            <a:endParaRPr sz="28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625" y="3473500"/>
            <a:ext cx="2266050" cy="12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00" y="982650"/>
            <a:ext cx="2272000" cy="12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975" y="3083400"/>
            <a:ext cx="1734975" cy="1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453" y="3137125"/>
            <a:ext cx="1925272" cy="1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8200" y="1733746"/>
            <a:ext cx="2429476" cy="127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3013" y="982650"/>
            <a:ext cx="2739313" cy="16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407825" y="0"/>
            <a:ext cx="2058000" cy="8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</a:t>
            </a:r>
            <a:r>
              <a:rPr lang="en" sz="2800"/>
              <a:t>Backlog</a:t>
            </a:r>
            <a:endParaRPr sz="28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400" y="936575"/>
            <a:ext cx="7065775" cy="40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49650" y="113050"/>
            <a:ext cx="3087300" cy="6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   </a:t>
            </a:r>
            <a:r>
              <a:rPr lang="en" sz="2800"/>
              <a:t>Backlog</a:t>
            </a:r>
            <a:endParaRPr sz="28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38" y="1005675"/>
            <a:ext cx="7335126" cy="394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630675" y="0"/>
            <a:ext cx="35715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        </a:t>
            </a:r>
            <a:r>
              <a:rPr lang="en" sz="2800"/>
              <a:t> Backlog</a:t>
            </a:r>
            <a:endParaRPr sz="28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75" y="865250"/>
            <a:ext cx="7331425" cy="41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3766350" y="70750"/>
            <a:ext cx="1961700" cy="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Backlog</a:t>
            </a:r>
            <a:endParaRPr sz="28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00" y="941450"/>
            <a:ext cx="7316048" cy="405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2939700" y="92425"/>
            <a:ext cx="34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Backlog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25" y="806750"/>
            <a:ext cx="7354451" cy="41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