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35A6C5-8FD2-4E13-B9C8-4833D2A77633}">
  <a:tblStyle styleId="{B235A6C5-8FD2-4E13-B9C8-4833D2A776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cd1bc79c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cd1bc79c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cd1bc79c5_9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cd1bc79c5_9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cd1bc79c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cd1bc79c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cd1bc79c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cd1bc79c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cd1bc79c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cd1bc79c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cd1bc79c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cd1bc79c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cd1bc79c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cd1bc79c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cd1bc79c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cd1bc79c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cd1bc79c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cd1bc79c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18303" y="8937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Cinephiles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049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</a:t>
            </a:r>
            <a:r>
              <a:rPr lang="en"/>
              <a:t> Movies Based On One’s Mood &amp; Interest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069950" y="3393100"/>
            <a:ext cx="418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Emam Hasan- 011201302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Mehedi Hasan Jony- 011201336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Muminul Islam-011202115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Shojib Talukder- 011201345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MD Yasir Arafat- 011183030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Ahsan Yasir- 011201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616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Be Used: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25" y="2343475"/>
            <a:ext cx="1763175" cy="17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250" y="1571301"/>
            <a:ext cx="3549274" cy="14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0400" y="3349223"/>
            <a:ext cx="2560195" cy="13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5675" y="2416721"/>
            <a:ext cx="1382600" cy="13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751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187225" y="1447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Automated movie recommendation.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Identifying moods depending on some question answer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Recommending movie based on the user’s mood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Creating fun forum by user and the admin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Commenting on specific movie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Top fan/user listing based on their comments and review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Based on the movie choice users can be friends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User  can see the watch list of their friend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Live room will be  open for discussing on any specific movie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All movies are not suitable for all the people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Easy to choose movie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Accurately choose a movie for watching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Entertainment and making fun based on the movie selection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Open discussion on specific movie in the live room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16"/>
          <p:cNvGraphicFramePr/>
          <p:nvPr/>
        </p:nvGraphicFramePr>
        <p:xfrm>
          <a:off x="481000" y="100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{B235A6C5-8FD2-4E13-B9C8-4833D2A77633}</a:tableStyleId>
              </a:tblPr>
              <a:tblGrid>
                <a:gridCol w="907725"/>
                <a:gridCol w="602075"/>
                <a:gridCol w="399200"/>
                <a:gridCol w="492675"/>
                <a:gridCol w="404400"/>
                <a:gridCol w="908425"/>
                <a:gridCol w="584875"/>
                <a:gridCol w="335975"/>
                <a:gridCol w="709325"/>
                <a:gridCol w="709325"/>
                <a:gridCol w="709325"/>
                <a:gridCol w="709325"/>
                <a:gridCol w="709325"/>
              </a:tblGrid>
              <a:tr h="12312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System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Recommend</a:t>
                      </a:r>
                      <a:endParaRPr sz="10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Comment &amp; Discussion</a:t>
                      </a:r>
                      <a:endParaRPr sz="10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Review &amp; Rating</a:t>
                      </a:r>
                      <a:endParaRPr sz="10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Searching</a:t>
                      </a:r>
                      <a:endParaRPr sz="10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Live Room Chat</a:t>
                      </a:r>
                      <a:endParaRPr sz="10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Opening Forum</a:t>
                      </a:r>
                      <a:endParaRPr sz="10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Top Fan</a:t>
                      </a:r>
                      <a:endParaRPr sz="10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View Friends Profile </a:t>
                      </a:r>
                      <a:endParaRPr sz="10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friend</a:t>
                      </a:r>
                      <a:endParaRPr sz="10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Based on Interest</a:t>
                      </a:r>
                      <a:endParaRPr sz="10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chemeClr val="dk1"/>
                          </a:highlight>
                        </a:rPr>
                        <a:t>Quizzes</a:t>
                      </a:r>
                      <a:endParaRPr sz="1000">
                        <a:solidFill>
                          <a:schemeClr val="dk2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47625" marL="476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Fan Club</a:t>
                      </a:r>
                      <a:endParaRPr sz="1000">
                        <a:solidFill>
                          <a:srgbClr val="202124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47625" marL="476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MEME Contest</a:t>
                      </a:r>
                      <a:endParaRPr sz="1000">
                        <a:solidFill>
                          <a:srgbClr val="202124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47625" marL="476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08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IMDB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Rotten Tomatoes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7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TV Time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KillerMovies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Movie forums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Cinephiles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47625" marL="47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16"/>
          <p:cNvSpPr txBox="1"/>
          <p:nvPr/>
        </p:nvSpPr>
        <p:spPr>
          <a:xfrm>
            <a:off x="476250" y="457200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Benchmark Analysis: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28600" y="56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List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600000" y="1257025"/>
            <a:ext cx="3250800" cy="229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" sz="1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</a:t>
            </a:r>
            <a:endParaRPr b="1" sz="15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-Comment &amp; Discussion</a:t>
            </a:r>
            <a:endParaRPr b="1" sz="15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-Review &amp; Rating</a:t>
            </a:r>
            <a:endParaRPr b="1" sz="15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-Searching</a:t>
            </a:r>
            <a:endParaRPr b="1" sz="15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-Live Room Based on Fan</a:t>
            </a:r>
            <a:endParaRPr b="1" sz="1500">
              <a:solidFill>
                <a:srgbClr val="202124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349100" y="1257025"/>
            <a:ext cx="41874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-Opening Forum</a:t>
            </a:r>
            <a:endParaRPr b="1" sz="15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-Top Fan</a:t>
            </a:r>
            <a:endParaRPr b="1" sz="15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-View Friends Profile </a:t>
            </a:r>
            <a:endParaRPr b="1" sz="150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-Based on the movie choice users can be friends</a:t>
            </a:r>
            <a:endParaRPr b="1" sz="1500">
              <a:solidFill>
                <a:srgbClr val="202124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-Quizzes</a:t>
            </a:r>
            <a:endParaRPr b="1" sz="1500">
              <a:solidFill>
                <a:srgbClr val="202124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-Fan Club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Feature 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7">
                <a:solidFill>
                  <a:srgbClr val="20212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en" sz="1737" u="sng">
                <a:solidFill>
                  <a:srgbClr val="20212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Add Friends:</a:t>
            </a:r>
            <a:r>
              <a:rPr b="1" lang="en" sz="1737">
                <a:solidFill>
                  <a:srgbClr val="20212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737">
                <a:solidFill>
                  <a:srgbClr val="20212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Based on the movie choice users can be friends: </a:t>
            </a:r>
            <a:endParaRPr b="1" sz="1737">
              <a:solidFill>
                <a:srgbClr val="20212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" sz="1737" u="sng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Quizzes:</a:t>
            </a:r>
            <a:r>
              <a:rPr b="1" lang="en" sz="173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There will be quizzes based on movies for fan club.</a:t>
            </a:r>
            <a:endParaRPr b="1" sz="1737">
              <a:solidFill>
                <a:srgbClr val="20212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" sz="1737" u="sng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Fan Club:</a:t>
            </a:r>
            <a:r>
              <a:rPr b="1" lang="en" sz="173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There will be fan club based on characters, casts and directors.</a:t>
            </a:r>
            <a:endParaRPr b="1" sz="1737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7" u="sng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Live Room Chat:</a:t>
            </a:r>
            <a:r>
              <a:rPr b="1" lang="en" sz="173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Users can create live room based on characters/movies/episodes for discussion for certain period of time.</a:t>
            </a:r>
            <a:endParaRPr b="1" sz="1737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Meme Contest: Based on uploaded screenshot by admin, there will be a contest where users will make memes</a:t>
            </a:r>
            <a:endParaRPr b="1" sz="1737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37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Analysis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59500" y="1617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2124"/>
                </a:solidFill>
                <a:highlight>
                  <a:schemeClr val="dk1"/>
                </a:highlight>
              </a:rPr>
              <a:t>-</a:t>
            </a:r>
            <a:r>
              <a:rPr b="1" lang="en" sz="1900">
                <a:highlight>
                  <a:schemeClr val="dk1"/>
                </a:highlight>
              </a:rPr>
              <a:t>Meme Contest</a:t>
            </a:r>
            <a:endParaRPr b="1" sz="1900">
              <a:highlight>
                <a:schemeClr val="dk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2124"/>
                </a:solidFill>
                <a:highlight>
                  <a:schemeClr val="dk1"/>
                </a:highlight>
              </a:rPr>
              <a:t>-Add Friend Based On Interest</a:t>
            </a:r>
            <a:endParaRPr b="1" sz="1900">
              <a:highlight>
                <a:schemeClr val="dk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2124"/>
                </a:solidFill>
                <a:highlight>
                  <a:schemeClr val="dk1"/>
                </a:highlight>
              </a:rPr>
              <a:t>-</a:t>
            </a:r>
            <a:r>
              <a:rPr b="1" lang="en" sz="1900">
                <a:highlight>
                  <a:schemeClr val="dk1"/>
                </a:highlight>
              </a:rPr>
              <a:t>Fan Club</a:t>
            </a:r>
            <a:endParaRPr b="1" sz="1900">
              <a:highlight>
                <a:schemeClr val="dk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chemeClr val="dk1"/>
                </a:highlight>
              </a:rPr>
              <a:t>-Live Room Chat</a:t>
            </a:r>
            <a:endParaRPr b="1" sz="19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24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Scope: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-1000 Monthly Active Users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-100 Posts Per Day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-10-20 Discussions Per Day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Prototype Made With Pencil Tools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550" y="1800200"/>
            <a:ext cx="5056550" cy="29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