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72" r:id="rId9"/>
    <p:sldId id="261" r:id="rId10"/>
    <p:sldId id="262" r:id="rId11"/>
    <p:sldId id="270" r:id="rId12"/>
    <p:sldId id="271" r:id="rId13"/>
    <p:sldId id="273" r:id="rId14"/>
    <p:sldId id="266" r:id="rId15"/>
    <p:sldId id="27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381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A3F40-6E2B-47E4-A92A-0B63EF38ADF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489A6-8ABB-41F2-95FD-057EA5A8B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2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DAC6-0DE1-38C9-A510-58935AB21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EF3F1-F051-1871-5AD2-63F09D2B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EF08F-119C-54FF-6F62-BBD12F9C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09B-BA1A-4D7A-A6BB-3123FB26976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DA1D8-8954-3980-75D9-14C2C693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5B54F-0678-B989-1D47-ABC9C4F0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CE7D-33C6-438C-92AE-BD61EFF0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5F08-E561-933A-11E3-B52A8BB5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2C3C4-CE1D-1BA6-DE8A-656902631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4EDEF-2D07-2233-6E91-03F1663B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09B-BA1A-4D7A-A6BB-3123FB26976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3B02-3F41-11F7-932E-BD1904F5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31DF-E64B-3920-DF55-DFE87CF7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CE7D-33C6-438C-92AE-BD61EFF0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352C1-597A-3F97-CC56-00933C34E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9D39C-351D-EBB7-4704-79F92E9AC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745BC-8A6A-E88F-A58A-18AD5DF7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09B-BA1A-4D7A-A6BB-3123FB26976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9A795-9648-1BD4-A911-78CB454D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29F1A-24CD-7862-BE56-55973DB6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CE7D-33C6-438C-92AE-BD61EFF0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5446-9D97-A2EE-8FC0-D21640CC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2CEC-C6AE-2939-F2CF-679BAD29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C494-6D01-E52E-5AFA-751FE22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09B-BA1A-4D7A-A6BB-3123FB26976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C66C-85C7-B0BF-F8F4-F90D722D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AE83-555C-7F13-80E4-14BBFF70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CE7D-33C6-438C-92AE-BD61EFF0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8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319F-D8A8-814E-B215-E96D3833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2502C-6CC8-2734-8E01-7E9BB992B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CDE9F-F3DE-9C87-FF7F-6C6E7A5C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09B-BA1A-4D7A-A6BB-3123FB26976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A1982-6EE9-223C-D355-8F5F30C3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4E80-BE71-3E76-F5A1-568079B5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CE7D-33C6-438C-92AE-BD61EFF0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4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AE14-65C0-3492-72AB-D509278F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8826-41AB-1183-4C4B-70FB6DDBC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FCDAA-5F34-96CC-084F-4953C06A1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D7C91-F5BB-8C2C-AAA4-F28DDFD9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09B-BA1A-4D7A-A6BB-3123FB26976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DCF13-A86F-5C6F-5E70-A4608281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28992-0B76-EE75-AF5E-4EFF1D60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CE7D-33C6-438C-92AE-BD61EFF0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1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6BF9-0DB7-1CD5-7330-DB32ABB7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1D9A9-E321-C0BA-7405-57986668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C0A1C-EA28-AA21-4AB6-5683C2F6C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6DB01-4B19-D443-AE2B-1A61D10AA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5817D-F671-01FD-0741-71960A814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A6528-E730-AA67-13A3-0A90DA76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09B-BA1A-4D7A-A6BB-3123FB26976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D32F0-3F1B-5F48-8958-293F7526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637B2-B28D-5241-4575-0529E53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CE7D-33C6-438C-92AE-BD61EFF0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2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CDBF-6A36-5F97-8B57-6F71D5B9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8FE33-2EA1-D822-EB80-A20628F9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09B-BA1A-4D7A-A6BB-3123FB26976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CB6CD-857A-5149-0141-2C65F580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6E48C-89F8-716A-22D6-784BF87C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CE7D-33C6-438C-92AE-BD61EFF0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3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AC299-7CA1-D6F5-F358-5D04D37C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09B-BA1A-4D7A-A6BB-3123FB26976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573B1-F039-53EA-D9A7-2C4A9442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0F1B1-9427-EAF6-4F05-764A5E08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CE7D-33C6-438C-92AE-BD61EFF0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6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8721-F4A3-4BFE-7AF2-25C5ED0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7D28-A0FF-CF76-EE42-A41D9A3BA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D1FA1-DDC5-2A89-06F2-7DCC2A42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1F816-20C6-DC37-CF34-D5A4DFED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09B-BA1A-4D7A-A6BB-3123FB26976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60633-8E5E-7921-D63A-B496DB8C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DF02E-D779-E2DA-DDBF-46965005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CE7D-33C6-438C-92AE-BD61EFF0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B8BC-FF1F-AE13-DC9B-4656BC9E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57ACD-0808-40B4-DA90-40349F09D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A2B1C-C2E6-CF6F-44C1-AFAFCEF1E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292C-4BDC-340E-0588-7AAC1F6A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09B-BA1A-4D7A-A6BB-3123FB26976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1158B-C0AA-F47A-56FB-71FC778F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B7997-45B2-63B1-28F9-535A0BAB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CE7D-33C6-438C-92AE-BD61EFF0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7BA18-6121-F625-86CC-1F0C977D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55B6-97F9-8A73-8C4D-101FFAF24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C2BD-CE58-A089-D5B6-9AA0C66F0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CF09B-BA1A-4D7A-A6BB-3123FB26976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24861-5E7C-108F-2E10-AF788A44E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2B1B9-73B0-97A9-EFDF-96D186B60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CE7D-33C6-438C-92AE-BD61EFF0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2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8" y="328353"/>
            <a:ext cx="3726873" cy="19566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46561" y="2117710"/>
            <a:ext cx="7633856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4241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System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6616" y="3503151"/>
            <a:ext cx="33943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Presenting By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Sumaiya Drong Sompa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ID: 2201081136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Auntora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Yasmin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ID: 2201081128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Md. Faisal Mia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ID: 2201081149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Ripon Sarker 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ID: 2201081138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5717" y="3503151"/>
            <a:ext cx="31588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  <a:r>
              <a:rPr 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Wahidur Rahman</a:t>
            </a:r>
          </a:p>
        </p:txBody>
      </p:sp>
    </p:spTree>
    <p:extLst>
      <p:ext uri="{BB962C8B-B14F-4D97-AF65-F5344CB8AC3E}">
        <p14:creationId xmlns:p14="http://schemas.microsoft.com/office/powerpoint/2010/main" val="97600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D7538-BFEF-73FC-3BB5-97C55167A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8" y="1026943"/>
            <a:ext cx="5183188" cy="10691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1" y="1308295"/>
            <a:ext cx="8304212" cy="5549705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B3A835D-1B6C-039B-0CEE-BE436C265039}"/>
              </a:ext>
            </a:extLst>
          </p:cNvPr>
          <p:cNvSpPr txBox="1">
            <a:spLocks/>
          </p:cNvSpPr>
          <p:nvPr/>
        </p:nvSpPr>
        <p:spPr>
          <a:xfrm>
            <a:off x="838200" y="454220"/>
            <a:ext cx="10515600" cy="854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6"/>
                </a:solidFill>
              </a:rPr>
              <a:t>Methodology and Working Principles Contd…</a:t>
            </a:r>
          </a:p>
        </p:txBody>
      </p:sp>
    </p:spTree>
    <p:extLst>
      <p:ext uri="{BB962C8B-B14F-4D97-AF65-F5344CB8AC3E}">
        <p14:creationId xmlns:p14="http://schemas.microsoft.com/office/powerpoint/2010/main" val="418704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F9EA-B975-F6FC-490B-826635F7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030"/>
            <a:ext cx="10515600" cy="914401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/>
              <a:t>Developed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DE647-A4B4-6540-4F20-041677472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0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FD50-BCB4-0573-18F9-62BFA7DF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/>
              <a:t>Developed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14D3-14A5-62CD-9113-C273E1AE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0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7DB3-AFD7-BA84-8645-9150F44C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8789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/>
              <a:t>Developed Application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C1AB-535D-36BF-5EF7-78FB006DA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1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E7E6B7-2B37-C030-ED57-AD32618F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61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/>
              <a:t>Conclusions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C59F3-7B90-EBDE-1A93-83F4FF1C03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2F53-3428-65D3-1C22-9E6B69EDD6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820D1-9A7B-BE24-0031-6C05994F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9D346-DF6F-24A1-9F08-BF695E0B70B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20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"Production and Operations Management: Manufacturing and Services", R.B. Chase, N.J. Aquiline and F.R. Jacobs, Eighth Edition, 1998, pp 582-583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"Operations and Supply Chain Management: The Core", Third Edition, F. Robert Jacobs and Richard B. Chase, p 346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3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F6D97B-3747-0189-36B3-9492DC925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78" y="1463039"/>
            <a:ext cx="7662086" cy="31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0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5AA5-9D0E-4989-D6F4-63DC698F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533"/>
            <a:ext cx="10256520" cy="929102"/>
          </a:xfr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4ABEFD-E840-DC07-DAA6-8F0288184F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Working Principles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2370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99FE-83A7-E971-B1B8-B380D74B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323D3-2426-0563-3253-E0C81726B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79260"/>
            <a:ext cx="10515600" cy="198437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inventory management system is a system to manage each inventory item a business owns.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Inventory Management System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Perpetual Inventory Management System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838200" y="3972104"/>
            <a:ext cx="5687291" cy="21562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spc="-15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 inventory management system features to look for include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control systems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Demand Planning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lifecycle management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7" y="3502833"/>
            <a:ext cx="4516903" cy="27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0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835D-1B6C-039B-0CEE-BE436C26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b="1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24538-80AB-21D9-5E6E-4E57BBE29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33249"/>
            <a:ext cx="10515600" cy="87601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is a set of all those processes which you utilize to oversee and organize your goods or materials in your facility.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382981"/>
            <a:ext cx="6096000" cy="1724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Motive.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Precautionary Motive.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Speculative Motive.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857031"/>
            <a:ext cx="5872213" cy="1908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Inventory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your costs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your delivery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planning and forecasting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time for managing inventory.</a:t>
            </a:r>
          </a:p>
          <a:p>
            <a:pPr algn="just"/>
            <a:endParaRPr lang="en-US" i="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8346" y="4232003"/>
            <a:ext cx="4026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Benefits of inventory Management 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14344" r="-1642" b="2221"/>
          <a:stretch/>
        </p:blipFill>
        <p:spPr>
          <a:xfrm>
            <a:off x="7201601" y="2199439"/>
            <a:ext cx="4617119" cy="44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9035D4-F539-E338-D648-C134DDE7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9407770" cy="931195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88948C-1A9D-767C-04FB-C451C2836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furnishing of data for short and long-term planning with a controlled inventory.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the quality of goods at reasonable prices.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maintain a systematic record of inventory.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maintain minimum working capital as required for operational and sales activities.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2C32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DF63B59-E4D1-9AE8-924A-DCAFDD51A4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70" y="1989614"/>
            <a:ext cx="3810000" cy="3657600"/>
          </a:xfrm>
        </p:spPr>
      </p:pic>
    </p:spTree>
    <p:extLst>
      <p:ext uri="{BB962C8B-B14F-4D97-AF65-F5344CB8AC3E}">
        <p14:creationId xmlns:p14="http://schemas.microsoft.com/office/powerpoint/2010/main" val="400077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B64626-0FF4-83D8-E50E-7C701F7A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/>
              <a:t>Aims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600119-61CC-9DDC-F863-F7EB7DC71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46853"/>
            <a:ext cx="5181600" cy="303474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the inventory management system is to make sure material availability. With sufficient inventory, the production process can continue</a:t>
            </a:r>
            <a:r>
              <a:rPr lang="en-US" dirty="0"/>
              <a:t>.</a:t>
            </a:r>
          </a:p>
        </p:txBody>
      </p:sp>
      <p:pic>
        <p:nvPicPr>
          <p:cNvPr id="3" name="Content Placeholder 12">
            <a:extLst>
              <a:ext uri="{FF2B5EF4-FFF2-40B4-BE49-F238E27FC236}">
                <a16:creationId xmlns:a16="http://schemas.microsoft.com/office/drawing/2014/main" id="{DD3EFB7B-14AD-511F-AD02-D516ED13F9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12" y="2146853"/>
            <a:ext cx="4873487" cy="3034748"/>
          </a:xfrm>
        </p:spPr>
      </p:pic>
    </p:spTree>
    <p:extLst>
      <p:ext uri="{BB962C8B-B14F-4D97-AF65-F5344CB8AC3E}">
        <p14:creationId xmlns:p14="http://schemas.microsoft.com/office/powerpoint/2010/main" val="378616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9B21F-9194-6E42-1BEB-1711810EA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79513"/>
            <a:ext cx="5160964" cy="10853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7CD71-EC60-D2CD-9CC4-0BF57652F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these management methods include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just-in-time (JIT) manufacturing, materials requirement planning (MRP), economic order quantity (EOQ), and days sales of inventory (DSI)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b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F9F3-AD5C-7FB3-B263-169F3445C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011615" cy="5837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A1840-2BB0-BD7A-52A2-0C133366C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 algn="l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five key principles of inventory management: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forecasting,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warehouse flow,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inventory turns/stock rotation,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cycle counting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auditing.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C8927E-5C07-C4D6-DD76-E8890DD2CF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6"/>
                </a:solidFill>
              </a:rPr>
              <a:t>Methodology and Working Principles </a:t>
            </a:r>
            <a:r>
              <a:rPr lang="en-US" sz="4000" b="1" dirty="0" err="1">
                <a:solidFill>
                  <a:schemeClr val="accent6"/>
                </a:solidFill>
              </a:rPr>
              <a:t>Contd</a:t>
            </a:r>
            <a:r>
              <a:rPr lang="en-US" sz="4000" b="1" dirty="0">
                <a:solidFill>
                  <a:schemeClr val="accent6"/>
                </a:solidFill>
              </a:rPr>
              <a:t>….. </a:t>
            </a:r>
          </a:p>
        </p:txBody>
      </p:sp>
    </p:spTree>
    <p:extLst>
      <p:ext uri="{BB962C8B-B14F-4D97-AF65-F5344CB8AC3E}">
        <p14:creationId xmlns:p14="http://schemas.microsoft.com/office/powerpoint/2010/main" val="308823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F896EE0-931B-186F-C296-D725171B8E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/>
              <a:t>Use Case Diagram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3D39C8-35D9-D666-CC65-4C6F9A11D65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2626" y="1992963"/>
            <a:ext cx="6520070" cy="427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12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427010-BFA3-1EB5-725C-470C84D9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08295"/>
            <a:ext cx="4354366" cy="675250"/>
          </a:xfrm>
        </p:spPr>
        <p:txBody>
          <a:bodyPr>
            <a:normAutofit/>
          </a:bodyPr>
          <a:lstStyle/>
          <a:p>
            <a:r>
              <a:rPr lang="en-US" sz="2000" b="0" dirty="0"/>
              <a:t>Block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A018CD7-DF56-B69C-3F8D-99CA7A3FAC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21" y="2162370"/>
            <a:ext cx="6010566" cy="40529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B3A835D-1B6C-039B-0CEE-BE436C265039}"/>
              </a:ext>
            </a:extLst>
          </p:cNvPr>
          <p:cNvSpPr txBox="1">
            <a:spLocks/>
          </p:cNvSpPr>
          <p:nvPr/>
        </p:nvSpPr>
        <p:spPr>
          <a:xfrm>
            <a:off x="838200" y="454220"/>
            <a:ext cx="10515600" cy="854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6"/>
                </a:solidFill>
              </a:rPr>
              <a:t>Methodology and Working Principles </a:t>
            </a:r>
            <a:r>
              <a:rPr lang="en-US" sz="4000" b="1" dirty="0" err="1">
                <a:solidFill>
                  <a:schemeClr val="accent6"/>
                </a:solidFill>
              </a:rPr>
              <a:t>Contd</a:t>
            </a:r>
            <a:r>
              <a:rPr lang="en-US" sz="4000" b="1" dirty="0">
                <a:solidFill>
                  <a:schemeClr val="accent6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12558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394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      Contents</vt:lpstr>
      <vt:lpstr>Introduction</vt:lpstr>
      <vt:lpstr>Motivation</vt:lpstr>
      <vt:lpstr>Project Objective </vt:lpstr>
      <vt:lpstr>Aims</vt:lpstr>
      <vt:lpstr>Methodology and Working Principles Contd….. </vt:lpstr>
      <vt:lpstr>Use Case Diagram</vt:lpstr>
      <vt:lpstr>PowerPoint Presentation</vt:lpstr>
      <vt:lpstr>PowerPoint Presentation</vt:lpstr>
      <vt:lpstr>Developed Application</vt:lpstr>
      <vt:lpstr>Developed Application</vt:lpstr>
      <vt:lpstr>Developed Application</vt:lpstr>
      <vt:lpstr>Conclusions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2023-09-19T07:33:41Z</dcterms:created>
  <dcterms:modified xsi:type="dcterms:W3CDTF">2024-01-27T18:58:46Z</dcterms:modified>
</cp:coreProperties>
</file>